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8" r:id="rId2"/>
    <p:sldId id="256" r:id="rId3"/>
    <p:sldId id="257"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6"/>
    <p:restoredTop sz="94648"/>
  </p:normalViewPr>
  <p:slideViewPr>
    <p:cSldViewPr snapToGrid="0" snapToObjects="1">
      <p:cViewPr varScale="1">
        <p:scale>
          <a:sx n="115" d="100"/>
          <a:sy n="115" d="100"/>
        </p:scale>
        <p:origin x="240" y="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2BE52A-A78B-4CD4-8892-E7861625925D}"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7FE1B1EF-2869-4C57-9EB5-606A5C3C3497}">
      <dgm:prSet/>
      <dgm:spPr/>
      <dgm:t>
        <a:bodyPr/>
        <a:lstStyle/>
        <a:p>
          <a:r>
            <a:rPr lang="en-US"/>
            <a:t>Honor</a:t>
          </a:r>
        </a:p>
      </dgm:t>
    </dgm:pt>
    <dgm:pt modelId="{5E3B0F70-1ADB-4324-8107-07EA1C47B9CE}" type="parTrans" cxnId="{90D39AB6-3DF3-4D04-8FD5-F2983784FD50}">
      <dgm:prSet/>
      <dgm:spPr/>
      <dgm:t>
        <a:bodyPr/>
        <a:lstStyle/>
        <a:p>
          <a:endParaRPr lang="en-US"/>
        </a:p>
      </dgm:t>
    </dgm:pt>
    <dgm:pt modelId="{A6D892A5-F8EA-41D0-8905-13E76E606979}" type="sibTrans" cxnId="{90D39AB6-3DF3-4D04-8FD5-F2983784FD50}">
      <dgm:prSet/>
      <dgm:spPr/>
      <dgm:t>
        <a:bodyPr/>
        <a:lstStyle/>
        <a:p>
          <a:endParaRPr lang="en-US"/>
        </a:p>
      </dgm:t>
    </dgm:pt>
    <dgm:pt modelId="{F131F243-6A4F-4ED1-8EDB-F335A082A248}">
      <dgm:prSet/>
      <dgm:spPr/>
      <dgm:t>
        <a:bodyPr/>
        <a:lstStyle/>
        <a:p>
          <a:r>
            <a:rPr lang="en-US"/>
            <a:t>Commitment </a:t>
          </a:r>
        </a:p>
      </dgm:t>
    </dgm:pt>
    <dgm:pt modelId="{87A136EE-A607-4FB3-80F2-C12C0B59FEDE}" type="parTrans" cxnId="{0D531879-A2E2-4A10-A40D-EA84683C6AFF}">
      <dgm:prSet/>
      <dgm:spPr/>
      <dgm:t>
        <a:bodyPr/>
        <a:lstStyle/>
        <a:p>
          <a:endParaRPr lang="en-US"/>
        </a:p>
      </dgm:t>
    </dgm:pt>
    <dgm:pt modelId="{356CAE59-2589-41F5-895D-060EB10DF307}" type="sibTrans" cxnId="{0D531879-A2E2-4A10-A40D-EA84683C6AFF}">
      <dgm:prSet/>
      <dgm:spPr/>
      <dgm:t>
        <a:bodyPr/>
        <a:lstStyle/>
        <a:p>
          <a:endParaRPr lang="en-US"/>
        </a:p>
      </dgm:t>
    </dgm:pt>
    <dgm:pt modelId="{D8F3A034-ACBA-4DB5-907F-1E95019CF5FA}">
      <dgm:prSet/>
      <dgm:spPr/>
      <dgm:t>
        <a:bodyPr/>
        <a:lstStyle/>
        <a:p>
          <a:r>
            <a:rPr lang="en-US"/>
            <a:t>Courage </a:t>
          </a:r>
        </a:p>
      </dgm:t>
    </dgm:pt>
    <dgm:pt modelId="{20DEA49D-776F-4F9E-9CE1-5C7E93C7B6C5}" type="parTrans" cxnId="{EA15B4D4-3EE3-49AD-B23D-9FA9D0C9BE24}">
      <dgm:prSet/>
      <dgm:spPr/>
      <dgm:t>
        <a:bodyPr/>
        <a:lstStyle/>
        <a:p>
          <a:endParaRPr lang="en-US"/>
        </a:p>
      </dgm:t>
    </dgm:pt>
    <dgm:pt modelId="{2903A07E-F433-4028-90F3-27F42B95B977}" type="sibTrans" cxnId="{EA15B4D4-3EE3-49AD-B23D-9FA9D0C9BE24}">
      <dgm:prSet/>
      <dgm:spPr/>
      <dgm:t>
        <a:bodyPr/>
        <a:lstStyle/>
        <a:p>
          <a:endParaRPr lang="en-US"/>
        </a:p>
      </dgm:t>
    </dgm:pt>
    <dgm:pt modelId="{BA7EF50F-B1B3-6343-A7A5-F62123983DD3}" type="pres">
      <dgm:prSet presAssocID="{2C2BE52A-A78B-4CD4-8892-E7861625925D}" presName="Name0" presStyleCnt="0">
        <dgm:presLayoutVars>
          <dgm:dir/>
          <dgm:animLvl val="lvl"/>
          <dgm:resizeHandles val="exact"/>
        </dgm:presLayoutVars>
      </dgm:prSet>
      <dgm:spPr/>
    </dgm:pt>
    <dgm:pt modelId="{3AA6FDF3-23B8-A140-893F-AEDAEAAF8842}" type="pres">
      <dgm:prSet presAssocID="{7FE1B1EF-2869-4C57-9EB5-606A5C3C3497}" presName="linNode" presStyleCnt="0"/>
      <dgm:spPr/>
    </dgm:pt>
    <dgm:pt modelId="{B03F16D7-9AC6-B44A-9B1C-A32BAFB63EE0}" type="pres">
      <dgm:prSet presAssocID="{7FE1B1EF-2869-4C57-9EB5-606A5C3C3497}" presName="parentText" presStyleLbl="node1" presStyleIdx="0" presStyleCnt="3">
        <dgm:presLayoutVars>
          <dgm:chMax val="1"/>
          <dgm:bulletEnabled val="1"/>
        </dgm:presLayoutVars>
      </dgm:prSet>
      <dgm:spPr/>
    </dgm:pt>
    <dgm:pt modelId="{80AC1489-6507-DD46-A549-3D9523A8F9BF}" type="pres">
      <dgm:prSet presAssocID="{A6D892A5-F8EA-41D0-8905-13E76E606979}" presName="sp" presStyleCnt="0"/>
      <dgm:spPr/>
    </dgm:pt>
    <dgm:pt modelId="{09122BE0-825D-6748-84B5-97A9FE3EEE53}" type="pres">
      <dgm:prSet presAssocID="{F131F243-6A4F-4ED1-8EDB-F335A082A248}" presName="linNode" presStyleCnt="0"/>
      <dgm:spPr/>
    </dgm:pt>
    <dgm:pt modelId="{CC111D1C-94FF-1340-8ED9-1F7D9F727BF6}" type="pres">
      <dgm:prSet presAssocID="{F131F243-6A4F-4ED1-8EDB-F335A082A248}" presName="parentText" presStyleLbl="node1" presStyleIdx="1" presStyleCnt="3">
        <dgm:presLayoutVars>
          <dgm:chMax val="1"/>
          <dgm:bulletEnabled val="1"/>
        </dgm:presLayoutVars>
      </dgm:prSet>
      <dgm:spPr/>
    </dgm:pt>
    <dgm:pt modelId="{C8AD3487-BF35-9146-99E6-93EA0E67CF8B}" type="pres">
      <dgm:prSet presAssocID="{356CAE59-2589-41F5-895D-060EB10DF307}" presName="sp" presStyleCnt="0"/>
      <dgm:spPr/>
    </dgm:pt>
    <dgm:pt modelId="{19CE7E3D-9514-C04F-8C59-CB347449A652}" type="pres">
      <dgm:prSet presAssocID="{D8F3A034-ACBA-4DB5-907F-1E95019CF5FA}" presName="linNode" presStyleCnt="0"/>
      <dgm:spPr/>
    </dgm:pt>
    <dgm:pt modelId="{49246889-C04D-1E4A-A5E4-E2C48E3A4B76}" type="pres">
      <dgm:prSet presAssocID="{D8F3A034-ACBA-4DB5-907F-1E95019CF5FA}" presName="parentText" presStyleLbl="node1" presStyleIdx="2" presStyleCnt="3">
        <dgm:presLayoutVars>
          <dgm:chMax val="1"/>
          <dgm:bulletEnabled val="1"/>
        </dgm:presLayoutVars>
      </dgm:prSet>
      <dgm:spPr/>
    </dgm:pt>
  </dgm:ptLst>
  <dgm:cxnLst>
    <dgm:cxn modelId="{413E3E0B-7128-E74F-89A2-31464A98616D}" type="presOf" srcId="{F131F243-6A4F-4ED1-8EDB-F335A082A248}" destId="{CC111D1C-94FF-1340-8ED9-1F7D9F727BF6}" srcOrd="0" destOrd="0" presId="urn:microsoft.com/office/officeart/2005/8/layout/vList5"/>
    <dgm:cxn modelId="{6C49430F-209E-CF43-B716-F93B520F7242}" type="presOf" srcId="{D8F3A034-ACBA-4DB5-907F-1E95019CF5FA}" destId="{49246889-C04D-1E4A-A5E4-E2C48E3A4B76}" srcOrd="0" destOrd="0" presId="urn:microsoft.com/office/officeart/2005/8/layout/vList5"/>
    <dgm:cxn modelId="{D1A3A413-16B9-0946-BFEA-AD9896B5E571}" type="presOf" srcId="{2C2BE52A-A78B-4CD4-8892-E7861625925D}" destId="{BA7EF50F-B1B3-6343-A7A5-F62123983DD3}" srcOrd="0" destOrd="0" presId="urn:microsoft.com/office/officeart/2005/8/layout/vList5"/>
    <dgm:cxn modelId="{79AC9C68-C91B-5445-A199-7D68F1C3100F}" type="presOf" srcId="{7FE1B1EF-2869-4C57-9EB5-606A5C3C3497}" destId="{B03F16D7-9AC6-B44A-9B1C-A32BAFB63EE0}" srcOrd="0" destOrd="0" presId="urn:microsoft.com/office/officeart/2005/8/layout/vList5"/>
    <dgm:cxn modelId="{0D531879-A2E2-4A10-A40D-EA84683C6AFF}" srcId="{2C2BE52A-A78B-4CD4-8892-E7861625925D}" destId="{F131F243-6A4F-4ED1-8EDB-F335A082A248}" srcOrd="1" destOrd="0" parTransId="{87A136EE-A607-4FB3-80F2-C12C0B59FEDE}" sibTransId="{356CAE59-2589-41F5-895D-060EB10DF307}"/>
    <dgm:cxn modelId="{90D39AB6-3DF3-4D04-8FD5-F2983784FD50}" srcId="{2C2BE52A-A78B-4CD4-8892-E7861625925D}" destId="{7FE1B1EF-2869-4C57-9EB5-606A5C3C3497}" srcOrd="0" destOrd="0" parTransId="{5E3B0F70-1ADB-4324-8107-07EA1C47B9CE}" sibTransId="{A6D892A5-F8EA-41D0-8905-13E76E606979}"/>
    <dgm:cxn modelId="{EA15B4D4-3EE3-49AD-B23D-9FA9D0C9BE24}" srcId="{2C2BE52A-A78B-4CD4-8892-E7861625925D}" destId="{D8F3A034-ACBA-4DB5-907F-1E95019CF5FA}" srcOrd="2" destOrd="0" parTransId="{20DEA49D-776F-4F9E-9CE1-5C7E93C7B6C5}" sibTransId="{2903A07E-F433-4028-90F3-27F42B95B977}"/>
    <dgm:cxn modelId="{737DB8C3-5135-6F49-86CC-726D68ECBDD2}" type="presParOf" srcId="{BA7EF50F-B1B3-6343-A7A5-F62123983DD3}" destId="{3AA6FDF3-23B8-A140-893F-AEDAEAAF8842}" srcOrd="0" destOrd="0" presId="urn:microsoft.com/office/officeart/2005/8/layout/vList5"/>
    <dgm:cxn modelId="{E2BB3937-A622-E645-A21D-F89D8CE9903B}" type="presParOf" srcId="{3AA6FDF3-23B8-A140-893F-AEDAEAAF8842}" destId="{B03F16D7-9AC6-B44A-9B1C-A32BAFB63EE0}" srcOrd="0" destOrd="0" presId="urn:microsoft.com/office/officeart/2005/8/layout/vList5"/>
    <dgm:cxn modelId="{EB1BB63B-3593-D944-A5AB-F8C557DDDA1E}" type="presParOf" srcId="{BA7EF50F-B1B3-6343-A7A5-F62123983DD3}" destId="{80AC1489-6507-DD46-A549-3D9523A8F9BF}" srcOrd="1" destOrd="0" presId="urn:microsoft.com/office/officeart/2005/8/layout/vList5"/>
    <dgm:cxn modelId="{C88D6773-4AE6-D541-B27D-B26A17B5308F}" type="presParOf" srcId="{BA7EF50F-B1B3-6343-A7A5-F62123983DD3}" destId="{09122BE0-825D-6748-84B5-97A9FE3EEE53}" srcOrd="2" destOrd="0" presId="urn:microsoft.com/office/officeart/2005/8/layout/vList5"/>
    <dgm:cxn modelId="{2FEB20C4-9567-DA42-989D-846D6B125F84}" type="presParOf" srcId="{09122BE0-825D-6748-84B5-97A9FE3EEE53}" destId="{CC111D1C-94FF-1340-8ED9-1F7D9F727BF6}" srcOrd="0" destOrd="0" presId="urn:microsoft.com/office/officeart/2005/8/layout/vList5"/>
    <dgm:cxn modelId="{BE70A82A-4DF9-BF40-A359-8D0970265AAD}" type="presParOf" srcId="{BA7EF50F-B1B3-6343-A7A5-F62123983DD3}" destId="{C8AD3487-BF35-9146-99E6-93EA0E67CF8B}" srcOrd="3" destOrd="0" presId="urn:microsoft.com/office/officeart/2005/8/layout/vList5"/>
    <dgm:cxn modelId="{DF31AC70-7C55-FE44-B0EE-8AAC3D520B90}" type="presParOf" srcId="{BA7EF50F-B1B3-6343-A7A5-F62123983DD3}" destId="{19CE7E3D-9514-C04F-8C59-CB347449A652}" srcOrd="4" destOrd="0" presId="urn:microsoft.com/office/officeart/2005/8/layout/vList5"/>
    <dgm:cxn modelId="{240F1CEA-48C1-3F45-A78C-A94FF2A16E1C}" type="presParOf" srcId="{19CE7E3D-9514-C04F-8C59-CB347449A652}" destId="{49246889-C04D-1E4A-A5E4-E2C48E3A4B76}" srcOrd="0" destOrd="0" presId="urn:microsoft.com/office/officeart/2005/8/layout/vList5"/>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3F16D7-9AC6-B44A-9B1C-A32BAFB63EE0}">
      <dsp:nvSpPr>
        <dsp:cNvPr id="0" name=""/>
        <dsp:cNvSpPr/>
      </dsp:nvSpPr>
      <dsp:spPr>
        <a:xfrm>
          <a:off x="3283061" y="1477"/>
          <a:ext cx="3693444" cy="97487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en-US" sz="4400" kern="1200"/>
            <a:t>Honor</a:t>
          </a:r>
        </a:p>
      </dsp:txBody>
      <dsp:txXfrm>
        <a:off x="3330650" y="49066"/>
        <a:ext cx="3598266" cy="879695"/>
      </dsp:txXfrm>
    </dsp:sp>
    <dsp:sp modelId="{CC111D1C-94FF-1340-8ED9-1F7D9F727BF6}">
      <dsp:nvSpPr>
        <dsp:cNvPr id="0" name=""/>
        <dsp:cNvSpPr/>
      </dsp:nvSpPr>
      <dsp:spPr>
        <a:xfrm>
          <a:off x="3283061" y="1025093"/>
          <a:ext cx="3693444" cy="97487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en-US" sz="4400" kern="1200"/>
            <a:t>Commitment </a:t>
          </a:r>
        </a:p>
      </dsp:txBody>
      <dsp:txXfrm>
        <a:off x="3330650" y="1072682"/>
        <a:ext cx="3598266" cy="879695"/>
      </dsp:txXfrm>
    </dsp:sp>
    <dsp:sp modelId="{49246889-C04D-1E4A-A5E4-E2C48E3A4B76}">
      <dsp:nvSpPr>
        <dsp:cNvPr id="0" name=""/>
        <dsp:cNvSpPr/>
      </dsp:nvSpPr>
      <dsp:spPr>
        <a:xfrm>
          <a:off x="3283061" y="2048710"/>
          <a:ext cx="3693444" cy="97487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en-US" sz="4400" kern="1200"/>
            <a:t>Courage </a:t>
          </a:r>
        </a:p>
      </dsp:txBody>
      <dsp:txXfrm>
        <a:off x="3330650" y="2096299"/>
        <a:ext cx="3598266" cy="87969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D6C965-9C81-1A4D-9837-EC5215434446}" type="datetimeFigureOut">
              <a:rPr lang="en-US" smtClean="0"/>
              <a:t>10/23/21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CE195B-6FD1-A343-899D-F4DD6DBEFD37}" type="slidenum">
              <a:rPr lang="en-US" smtClean="0"/>
              <a:t>‹#›</a:t>
            </a:fld>
            <a:endParaRPr lang="en-US"/>
          </a:p>
        </p:txBody>
      </p:sp>
    </p:spTree>
    <p:extLst>
      <p:ext uri="{BB962C8B-B14F-4D97-AF65-F5344CB8AC3E}">
        <p14:creationId xmlns:p14="http://schemas.microsoft.com/office/powerpoint/2010/main" val="2987691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covers everything from experience to institutional knowledge </a:t>
            </a:r>
          </a:p>
        </p:txBody>
      </p:sp>
      <p:sp>
        <p:nvSpPr>
          <p:cNvPr id="4" name="Slide Number Placeholder 3"/>
          <p:cNvSpPr>
            <a:spLocks noGrp="1"/>
          </p:cNvSpPr>
          <p:nvPr>
            <p:ph type="sldNum" sz="quarter" idx="5"/>
          </p:nvPr>
        </p:nvSpPr>
        <p:spPr/>
        <p:txBody>
          <a:bodyPr/>
          <a:lstStyle/>
          <a:p>
            <a:fld id="{B5CE195B-6FD1-A343-899D-F4DD6DBEFD37}" type="slidenum">
              <a:rPr lang="en-US" smtClean="0"/>
              <a:t>2</a:t>
            </a:fld>
            <a:endParaRPr lang="en-US"/>
          </a:p>
        </p:txBody>
      </p:sp>
    </p:spTree>
    <p:extLst>
      <p:ext uri="{BB962C8B-B14F-4D97-AF65-F5344CB8AC3E}">
        <p14:creationId xmlns:p14="http://schemas.microsoft.com/office/powerpoint/2010/main" val="1357715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124C-EBCE-124F-AAB3-41CFB09992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0F029B5-6902-A541-934B-237B2D6D4F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3410B29-D352-FD43-A1EA-EE5E53ECFF14}"/>
              </a:ext>
            </a:extLst>
          </p:cNvPr>
          <p:cNvSpPr>
            <a:spLocks noGrp="1"/>
          </p:cNvSpPr>
          <p:nvPr>
            <p:ph type="dt" sz="half" idx="10"/>
          </p:nvPr>
        </p:nvSpPr>
        <p:spPr/>
        <p:txBody>
          <a:bodyPr/>
          <a:lstStyle/>
          <a:p>
            <a:fld id="{EB3FAD4C-C086-0B46-B039-DA8C0D7D7397}" type="datetimeFigureOut">
              <a:rPr lang="en-US" smtClean="0"/>
              <a:t>10/23/21</a:t>
            </a:fld>
            <a:endParaRPr lang="en-US"/>
          </a:p>
        </p:txBody>
      </p:sp>
      <p:sp>
        <p:nvSpPr>
          <p:cNvPr id="5" name="Footer Placeholder 4">
            <a:extLst>
              <a:ext uri="{FF2B5EF4-FFF2-40B4-BE49-F238E27FC236}">
                <a16:creationId xmlns:a16="http://schemas.microsoft.com/office/drawing/2014/main" id="{703F7136-9CA8-634C-A7E5-3CFCE301F0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16DC79-7B73-F244-8176-48F938FC2DE9}"/>
              </a:ext>
            </a:extLst>
          </p:cNvPr>
          <p:cNvSpPr>
            <a:spLocks noGrp="1"/>
          </p:cNvSpPr>
          <p:nvPr>
            <p:ph type="sldNum" sz="quarter" idx="12"/>
          </p:nvPr>
        </p:nvSpPr>
        <p:spPr/>
        <p:txBody>
          <a:bodyPr/>
          <a:lstStyle/>
          <a:p>
            <a:fld id="{294B7025-C13E-184F-9612-56FF0B099781}" type="slidenum">
              <a:rPr lang="en-US" smtClean="0"/>
              <a:t>‹#›</a:t>
            </a:fld>
            <a:endParaRPr lang="en-US"/>
          </a:p>
        </p:txBody>
      </p:sp>
    </p:spTree>
    <p:extLst>
      <p:ext uri="{BB962C8B-B14F-4D97-AF65-F5344CB8AC3E}">
        <p14:creationId xmlns:p14="http://schemas.microsoft.com/office/powerpoint/2010/main" val="3207547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14646-09D4-3C4D-A8C2-B16EE4AF15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7B5890-0BE6-CD42-BB1C-097E5FF1AB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0C6387-FBA2-DA45-8BC8-0623A6073916}"/>
              </a:ext>
            </a:extLst>
          </p:cNvPr>
          <p:cNvSpPr>
            <a:spLocks noGrp="1"/>
          </p:cNvSpPr>
          <p:nvPr>
            <p:ph type="dt" sz="half" idx="10"/>
          </p:nvPr>
        </p:nvSpPr>
        <p:spPr/>
        <p:txBody>
          <a:bodyPr/>
          <a:lstStyle/>
          <a:p>
            <a:fld id="{EB3FAD4C-C086-0B46-B039-DA8C0D7D7397}" type="datetimeFigureOut">
              <a:rPr lang="en-US" smtClean="0"/>
              <a:t>10/23/21</a:t>
            </a:fld>
            <a:endParaRPr lang="en-US"/>
          </a:p>
        </p:txBody>
      </p:sp>
      <p:sp>
        <p:nvSpPr>
          <p:cNvPr id="5" name="Footer Placeholder 4">
            <a:extLst>
              <a:ext uri="{FF2B5EF4-FFF2-40B4-BE49-F238E27FC236}">
                <a16:creationId xmlns:a16="http://schemas.microsoft.com/office/drawing/2014/main" id="{E4D24F0F-AA15-DA42-9337-F2EEE57899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A95EFA-BD4B-7148-8F03-DEF879B43288}"/>
              </a:ext>
            </a:extLst>
          </p:cNvPr>
          <p:cNvSpPr>
            <a:spLocks noGrp="1"/>
          </p:cNvSpPr>
          <p:nvPr>
            <p:ph type="sldNum" sz="quarter" idx="12"/>
          </p:nvPr>
        </p:nvSpPr>
        <p:spPr/>
        <p:txBody>
          <a:bodyPr/>
          <a:lstStyle/>
          <a:p>
            <a:fld id="{294B7025-C13E-184F-9612-56FF0B099781}" type="slidenum">
              <a:rPr lang="en-US" smtClean="0"/>
              <a:t>‹#›</a:t>
            </a:fld>
            <a:endParaRPr lang="en-US"/>
          </a:p>
        </p:txBody>
      </p:sp>
    </p:spTree>
    <p:extLst>
      <p:ext uri="{BB962C8B-B14F-4D97-AF65-F5344CB8AC3E}">
        <p14:creationId xmlns:p14="http://schemas.microsoft.com/office/powerpoint/2010/main" val="685106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2A7545-45AE-D643-9696-80A43438EE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475DB9-39C0-2347-AB74-0992DB3880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28AA43-DE4E-FD4C-B6D3-BAB2B6906731}"/>
              </a:ext>
            </a:extLst>
          </p:cNvPr>
          <p:cNvSpPr>
            <a:spLocks noGrp="1"/>
          </p:cNvSpPr>
          <p:nvPr>
            <p:ph type="dt" sz="half" idx="10"/>
          </p:nvPr>
        </p:nvSpPr>
        <p:spPr/>
        <p:txBody>
          <a:bodyPr/>
          <a:lstStyle/>
          <a:p>
            <a:fld id="{EB3FAD4C-C086-0B46-B039-DA8C0D7D7397}" type="datetimeFigureOut">
              <a:rPr lang="en-US" smtClean="0"/>
              <a:t>10/23/21</a:t>
            </a:fld>
            <a:endParaRPr lang="en-US"/>
          </a:p>
        </p:txBody>
      </p:sp>
      <p:sp>
        <p:nvSpPr>
          <p:cNvPr id="5" name="Footer Placeholder 4">
            <a:extLst>
              <a:ext uri="{FF2B5EF4-FFF2-40B4-BE49-F238E27FC236}">
                <a16:creationId xmlns:a16="http://schemas.microsoft.com/office/drawing/2014/main" id="{949E7F74-FDC6-0140-B1CD-9ADD1302A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276ED1-8E5C-D84E-A1F3-B7647D737216}"/>
              </a:ext>
            </a:extLst>
          </p:cNvPr>
          <p:cNvSpPr>
            <a:spLocks noGrp="1"/>
          </p:cNvSpPr>
          <p:nvPr>
            <p:ph type="sldNum" sz="quarter" idx="12"/>
          </p:nvPr>
        </p:nvSpPr>
        <p:spPr/>
        <p:txBody>
          <a:bodyPr/>
          <a:lstStyle/>
          <a:p>
            <a:fld id="{294B7025-C13E-184F-9612-56FF0B099781}" type="slidenum">
              <a:rPr lang="en-US" smtClean="0"/>
              <a:t>‹#›</a:t>
            </a:fld>
            <a:endParaRPr lang="en-US"/>
          </a:p>
        </p:txBody>
      </p:sp>
    </p:spTree>
    <p:extLst>
      <p:ext uri="{BB962C8B-B14F-4D97-AF65-F5344CB8AC3E}">
        <p14:creationId xmlns:p14="http://schemas.microsoft.com/office/powerpoint/2010/main" val="350949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A3629-EA7D-8949-83D8-16976BF90F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81ACA5-1E58-B049-B7A6-0810475516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303B8B-E56B-2845-A7FE-2CB6B127497C}"/>
              </a:ext>
            </a:extLst>
          </p:cNvPr>
          <p:cNvSpPr>
            <a:spLocks noGrp="1"/>
          </p:cNvSpPr>
          <p:nvPr>
            <p:ph type="dt" sz="half" idx="10"/>
          </p:nvPr>
        </p:nvSpPr>
        <p:spPr/>
        <p:txBody>
          <a:bodyPr/>
          <a:lstStyle/>
          <a:p>
            <a:fld id="{EB3FAD4C-C086-0B46-B039-DA8C0D7D7397}" type="datetimeFigureOut">
              <a:rPr lang="en-US" smtClean="0"/>
              <a:t>10/23/21</a:t>
            </a:fld>
            <a:endParaRPr lang="en-US"/>
          </a:p>
        </p:txBody>
      </p:sp>
      <p:sp>
        <p:nvSpPr>
          <p:cNvPr id="5" name="Footer Placeholder 4">
            <a:extLst>
              <a:ext uri="{FF2B5EF4-FFF2-40B4-BE49-F238E27FC236}">
                <a16:creationId xmlns:a16="http://schemas.microsoft.com/office/drawing/2014/main" id="{1A33645C-2269-7A46-827A-40850C7B1C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EE4E05-9C6E-4F41-894E-6C951F6918B6}"/>
              </a:ext>
            </a:extLst>
          </p:cNvPr>
          <p:cNvSpPr>
            <a:spLocks noGrp="1"/>
          </p:cNvSpPr>
          <p:nvPr>
            <p:ph type="sldNum" sz="quarter" idx="12"/>
          </p:nvPr>
        </p:nvSpPr>
        <p:spPr/>
        <p:txBody>
          <a:bodyPr/>
          <a:lstStyle/>
          <a:p>
            <a:fld id="{294B7025-C13E-184F-9612-56FF0B099781}" type="slidenum">
              <a:rPr lang="en-US" smtClean="0"/>
              <a:t>‹#›</a:t>
            </a:fld>
            <a:endParaRPr lang="en-US"/>
          </a:p>
        </p:txBody>
      </p:sp>
    </p:spTree>
    <p:extLst>
      <p:ext uri="{BB962C8B-B14F-4D97-AF65-F5344CB8AC3E}">
        <p14:creationId xmlns:p14="http://schemas.microsoft.com/office/powerpoint/2010/main" val="1661610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9AF41-7972-284D-8AB7-903568EAED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E7C66D-673B-8A43-89A6-4B0D6DC698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48706E-A696-F24C-BD10-A76E40051D20}"/>
              </a:ext>
            </a:extLst>
          </p:cNvPr>
          <p:cNvSpPr>
            <a:spLocks noGrp="1"/>
          </p:cNvSpPr>
          <p:nvPr>
            <p:ph type="dt" sz="half" idx="10"/>
          </p:nvPr>
        </p:nvSpPr>
        <p:spPr/>
        <p:txBody>
          <a:bodyPr/>
          <a:lstStyle/>
          <a:p>
            <a:fld id="{EB3FAD4C-C086-0B46-B039-DA8C0D7D7397}" type="datetimeFigureOut">
              <a:rPr lang="en-US" smtClean="0"/>
              <a:t>10/23/21</a:t>
            </a:fld>
            <a:endParaRPr lang="en-US"/>
          </a:p>
        </p:txBody>
      </p:sp>
      <p:sp>
        <p:nvSpPr>
          <p:cNvPr id="5" name="Footer Placeholder 4">
            <a:extLst>
              <a:ext uri="{FF2B5EF4-FFF2-40B4-BE49-F238E27FC236}">
                <a16:creationId xmlns:a16="http://schemas.microsoft.com/office/drawing/2014/main" id="{FBC5AB06-E54B-BE46-9C69-72AA01FF5E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6C07CE-46CC-F24F-AE71-830AD94D161D}"/>
              </a:ext>
            </a:extLst>
          </p:cNvPr>
          <p:cNvSpPr>
            <a:spLocks noGrp="1"/>
          </p:cNvSpPr>
          <p:nvPr>
            <p:ph type="sldNum" sz="quarter" idx="12"/>
          </p:nvPr>
        </p:nvSpPr>
        <p:spPr/>
        <p:txBody>
          <a:bodyPr/>
          <a:lstStyle/>
          <a:p>
            <a:fld id="{294B7025-C13E-184F-9612-56FF0B099781}" type="slidenum">
              <a:rPr lang="en-US" smtClean="0"/>
              <a:t>‹#›</a:t>
            </a:fld>
            <a:endParaRPr lang="en-US"/>
          </a:p>
        </p:txBody>
      </p:sp>
    </p:spTree>
    <p:extLst>
      <p:ext uri="{BB962C8B-B14F-4D97-AF65-F5344CB8AC3E}">
        <p14:creationId xmlns:p14="http://schemas.microsoft.com/office/powerpoint/2010/main" val="1148296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5A375-4373-CB4F-83AE-60734FBB4C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2FBF6B-A134-F041-A542-4618B99BFE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283C8A-2B24-5540-97B1-379246A296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4A2995-CB7D-2D4B-96EF-E13FACE6A288}"/>
              </a:ext>
            </a:extLst>
          </p:cNvPr>
          <p:cNvSpPr>
            <a:spLocks noGrp="1"/>
          </p:cNvSpPr>
          <p:nvPr>
            <p:ph type="dt" sz="half" idx="10"/>
          </p:nvPr>
        </p:nvSpPr>
        <p:spPr/>
        <p:txBody>
          <a:bodyPr/>
          <a:lstStyle/>
          <a:p>
            <a:fld id="{EB3FAD4C-C086-0B46-B039-DA8C0D7D7397}" type="datetimeFigureOut">
              <a:rPr lang="en-US" smtClean="0"/>
              <a:t>10/23/21</a:t>
            </a:fld>
            <a:endParaRPr lang="en-US"/>
          </a:p>
        </p:txBody>
      </p:sp>
      <p:sp>
        <p:nvSpPr>
          <p:cNvPr id="6" name="Footer Placeholder 5">
            <a:extLst>
              <a:ext uri="{FF2B5EF4-FFF2-40B4-BE49-F238E27FC236}">
                <a16:creationId xmlns:a16="http://schemas.microsoft.com/office/drawing/2014/main" id="{2F36F315-1928-334B-A950-C8207C8F87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1B2E35-E6C5-2644-A843-B3B2A6153950}"/>
              </a:ext>
            </a:extLst>
          </p:cNvPr>
          <p:cNvSpPr>
            <a:spLocks noGrp="1"/>
          </p:cNvSpPr>
          <p:nvPr>
            <p:ph type="sldNum" sz="quarter" idx="12"/>
          </p:nvPr>
        </p:nvSpPr>
        <p:spPr/>
        <p:txBody>
          <a:bodyPr/>
          <a:lstStyle/>
          <a:p>
            <a:fld id="{294B7025-C13E-184F-9612-56FF0B099781}" type="slidenum">
              <a:rPr lang="en-US" smtClean="0"/>
              <a:t>‹#›</a:t>
            </a:fld>
            <a:endParaRPr lang="en-US"/>
          </a:p>
        </p:txBody>
      </p:sp>
    </p:spTree>
    <p:extLst>
      <p:ext uri="{BB962C8B-B14F-4D97-AF65-F5344CB8AC3E}">
        <p14:creationId xmlns:p14="http://schemas.microsoft.com/office/powerpoint/2010/main" val="4250528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B295B-451E-4443-B719-34AD8E62EE9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47C1D3-1596-4048-9EF9-4CA4702AD4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55E48E-6773-2140-AB05-DB442C1390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BEF38C-FDB9-8A4D-9BC4-A160689D02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59B00B-4BF9-8E48-ACEB-ECAAC57058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D30E44-5D59-DF4A-9D37-A4BA16E73DC4}"/>
              </a:ext>
            </a:extLst>
          </p:cNvPr>
          <p:cNvSpPr>
            <a:spLocks noGrp="1"/>
          </p:cNvSpPr>
          <p:nvPr>
            <p:ph type="dt" sz="half" idx="10"/>
          </p:nvPr>
        </p:nvSpPr>
        <p:spPr/>
        <p:txBody>
          <a:bodyPr/>
          <a:lstStyle/>
          <a:p>
            <a:fld id="{EB3FAD4C-C086-0B46-B039-DA8C0D7D7397}" type="datetimeFigureOut">
              <a:rPr lang="en-US" smtClean="0"/>
              <a:t>10/23/21</a:t>
            </a:fld>
            <a:endParaRPr lang="en-US"/>
          </a:p>
        </p:txBody>
      </p:sp>
      <p:sp>
        <p:nvSpPr>
          <p:cNvPr id="8" name="Footer Placeholder 7">
            <a:extLst>
              <a:ext uri="{FF2B5EF4-FFF2-40B4-BE49-F238E27FC236}">
                <a16:creationId xmlns:a16="http://schemas.microsoft.com/office/drawing/2014/main" id="{619CAB06-347F-FB46-8007-A1B2F4D705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8FE04D-964E-9E42-8D23-04AC603FDF1D}"/>
              </a:ext>
            </a:extLst>
          </p:cNvPr>
          <p:cNvSpPr>
            <a:spLocks noGrp="1"/>
          </p:cNvSpPr>
          <p:nvPr>
            <p:ph type="sldNum" sz="quarter" idx="12"/>
          </p:nvPr>
        </p:nvSpPr>
        <p:spPr/>
        <p:txBody>
          <a:bodyPr/>
          <a:lstStyle/>
          <a:p>
            <a:fld id="{294B7025-C13E-184F-9612-56FF0B099781}" type="slidenum">
              <a:rPr lang="en-US" smtClean="0"/>
              <a:t>‹#›</a:t>
            </a:fld>
            <a:endParaRPr lang="en-US"/>
          </a:p>
        </p:txBody>
      </p:sp>
    </p:spTree>
    <p:extLst>
      <p:ext uri="{BB962C8B-B14F-4D97-AF65-F5344CB8AC3E}">
        <p14:creationId xmlns:p14="http://schemas.microsoft.com/office/powerpoint/2010/main" val="4195431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0D97B-AD63-1245-85A9-36E5B4D4277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92101F-2299-6B40-BE57-A2B01FEF56B5}"/>
              </a:ext>
            </a:extLst>
          </p:cNvPr>
          <p:cNvSpPr>
            <a:spLocks noGrp="1"/>
          </p:cNvSpPr>
          <p:nvPr>
            <p:ph type="dt" sz="half" idx="10"/>
          </p:nvPr>
        </p:nvSpPr>
        <p:spPr/>
        <p:txBody>
          <a:bodyPr/>
          <a:lstStyle/>
          <a:p>
            <a:fld id="{EB3FAD4C-C086-0B46-B039-DA8C0D7D7397}" type="datetimeFigureOut">
              <a:rPr lang="en-US" smtClean="0"/>
              <a:t>10/23/21</a:t>
            </a:fld>
            <a:endParaRPr lang="en-US"/>
          </a:p>
        </p:txBody>
      </p:sp>
      <p:sp>
        <p:nvSpPr>
          <p:cNvPr id="4" name="Footer Placeholder 3">
            <a:extLst>
              <a:ext uri="{FF2B5EF4-FFF2-40B4-BE49-F238E27FC236}">
                <a16:creationId xmlns:a16="http://schemas.microsoft.com/office/drawing/2014/main" id="{EBC41361-B9FB-8841-9584-B66582E539A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8E6ECE-72C4-F34A-82BB-E947594520AE}"/>
              </a:ext>
            </a:extLst>
          </p:cNvPr>
          <p:cNvSpPr>
            <a:spLocks noGrp="1"/>
          </p:cNvSpPr>
          <p:nvPr>
            <p:ph type="sldNum" sz="quarter" idx="12"/>
          </p:nvPr>
        </p:nvSpPr>
        <p:spPr/>
        <p:txBody>
          <a:bodyPr/>
          <a:lstStyle/>
          <a:p>
            <a:fld id="{294B7025-C13E-184F-9612-56FF0B099781}" type="slidenum">
              <a:rPr lang="en-US" smtClean="0"/>
              <a:t>‹#›</a:t>
            </a:fld>
            <a:endParaRPr lang="en-US"/>
          </a:p>
        </p:txBody>
      </p:sp>
    </p:spTree>
    <p:extLst>
      <p:ext uri="{BB962C8B-B14F-4D97-AF65-F5344CB8AC3E}">
        <p14:creationId xmlns:p14="http://schemas.microsoft.com/office/powerpoint/2010/main" val="983824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C00AD4-6D16-E847-8482-485D99FA6E93}"/>
              </a:ext>
            </a:extLst>
          </p:cNvPr>
          <p:cNvSpPr>
            <a:spLocks noGrp="1"/>
          </p:cNvSpPr>
          <p:nvPr>
            <p:ph type="dt" sz="half" idx="10"/>
          </p:nvPr>
        </p:nvSpPr>
        <p:spPr/>
        <p:txBody>
          <a:bodyPr/>
          <a:lstStyle/>
          <a:p>
            <a:fld id="{EB3FAD4C-C086-0B46-B039-DA8C0D7D7397}" type="datetimeFigureOut">
              <a:rPr lang="en-US" smtClean="0"/>
              <a:t>10/23/21</a:t>
            </a:fld>
            <a:endParaRPr lang="en-US"/>
          </a:p>
        </p:txBody>
      </p:sp>
      <p:sp>
        <p:nvSpPr>
          <p:cNvPr id="3" name="Footer Placeholder 2">
            <a:extLst>
              <a:ext uri="{FF2B5EF4-FFF2-40B4-BE49-F238E27FC236}">
                <a16:creationId xmlns:a16="http://schemas.microsoft.com/office/drawing/2014/main" id="{4E941276-8B1C-9B4F-89FC-9F5D4BA595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D91A48D-9E3B-D149-A013-7B65BDD03646}"/>
              </a:ext>
            </a:extLst>
          </p:cNvPr>
          <p:cNvSpPr>
            <a:spLocks noGrp="1"/>
          </p:cNvSpPr>
          <p:nvPr>
            <p:ph type="sldNum" sz="quarter" idx="12"/>
          </p:nvPr>
        </p:nvSpPr>
        <p:spPr/>
        <p:txBody>
          <a:bodyPr/>
          <a:lstStyle/>
          <a:p>
            <a:fld id="{294B7025-C13E-184F-9612-56FF0B099781}" type="slidenum">
              <a:rPr lang="en-US" smtClean="0"/>
              <a:t>‹#›</a:t>
            </a:fld>
            <a:endParaRPr lang="en-US"/>
          </a:p>
        </p:txBody>
      </p:sp>
    </p:spTree>
    <p:extLst>
      <p:ext uri="{BB962C8B-B14F-4D97-AF65-F5344CB8AC3E}">
        <p14:creationId xmlns:p14="http://schemas.microsoft.com/office/powerpoint/2010/main" val="3238447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2073C-90DC-C144-8EED-901F3EC1A0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BFDBF8-D04D-5140-BB34-9E339A7CA9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EF84-192B-644B-8BB8-85F9B1F95C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4C7844-BBAD-EE40-ADB3-CEC3D9DAA54E}"/>
              </a:ext>
            </a:extLst>
          </p:cNvPr>
          <p:cNvSpPr>
            <a:spLocks noGrp="1"/>
          </p:cNvSpPr>
          <p:nvPr>
            <p:ph type="dt" sz="half" idx="10"/>
          </p:nvPr>
        </p:nvSpPr>
        <p:spPr/>
        <p:txBody>
          <a:bodyPr/>
          <a:lstStyle/>
          <a:p>
            <a:fld id="{EB3FAD4C-C086-0B46-B039-DA8C0D7D7397}" type="datetimeFigureOut">
              <a:rPr lang="en-US" smtClean="0"/>
              <a:t>10/23/21</a:t>
            </a:fld>
            <a:endParaRPr lang="en-US"/>
          </a:p>
        </p:txBody>
      </p:sp>
      <p:sp>
        <p:nvSpPr>
          <p:cNvPr id="6" name="Footer Placeholder 5">
            <a:extLst>
              <a:ext uri="{FF2B5EF4-FFF2-40B4-BE49-F238E27FC236}">
                <a16:creationId xmlns:a16="http://schemas.microsoft.com/office/drawing/2014/main" id="{76C42EDB-95F8-5D48-BAE3-1726CB0406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167478-40CF-4144-81C0-039E9DCF7F22}"/>
              </a:ext>
            </a:extLst>
          </p:cNvPr>
          <p:cNvSpPr>
            <a:spLocks noGrp="1"/>
          </p:cNvSpPr>
          <p:nvPr>
            <p:ph type="sldNum" sz="quarter" idx="12"/>
          </p:nvPr>
        </p:nvSpPr>
        <p:spPr/>
        <p:txBody>
          <a:bodyPr/>
          <a:lstStyle/>
          <a:p>
            <a:fld id="{294B7025-C13E-184F-9612-56FF0B099781}" type="slidenum">
              <a:rPr lang="en-US" smtClean="0"/>
              <a:t>‹#›</a:t>
            </a:fld>
            <a:endParaRPr lang="en-US"/>
          </a:p>
        </p:txBody>
      </p:sp>
    </p:spTree>
    <p:extLst>
      <p:ext uri="{BB962C8B-B14F-4D97-AF65-F5344CB8AC3E}">
        <p14:creationId xmlns:p14="http://schemas.microsoft.com/office/powerpoint/2010/main" val="2586206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5D7E7-808C-E34A-9833-A672112985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8F9A3F-C2A8-694C-B33D-11A9B3860B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1AD1EA8-F246-3D49-AF96-41BB688ACA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1E07CB-F07E-7643-A69D-1542EC121C42}"/>
              </a:ext>
            </a:extLst>
          </p:cNvPr>
          <p:cNvSpPr>
            <a:spLocks noGrp="1"/>
          </p:cNvSpPr>
          <p:nvPr>
            <p:ph type="dt" sz="half" idx="10"/>
          </p:nvPr>
        </p:nvSpPr>
        <p:spPr/>
        <p:txBody>
          <a:bodyPr/>
          <a:lstStyle/>
          <a:p>
            <a:fld id="{EB3FAD4C-C086-0B46-B039-DA8C0D7D7397}" type="datetimeFigureOut">
              <a:rPr lang="en-US" smtClean="0"/>
              <a:t>10/23/21</a:t>
            </a:fld>
            <a:endParaRPr lang="en-US"/>
          </a:p>
        </p:txBody>
      </p:sp>
      <p:sp>
        <p:nvSpPr>
          <p:cNvPr id="6" name="Footer Placeholder 5">
            <a:extLst>
              <a:ext uri="{FF2B5EF4-FFF2-40B4-BE49-F238E27FC236}">
                <a16:creationId xmlns:a16="http://schemas.microsoft.com/office/drawing/2014/main" id="{17CB5C03-0ADE-BA4A-BB5D-7CB787E9C6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57CCED-B68C-0042-83AE-B57698082B9E}"/>
              </a:ext>
            </a:extLst>
          </p:cNvPr>
          <p:cNvSpPr>
            <a:spLocks noGrp="1"/>
          </p:cNvSpPr>
          <p:nvPr>
            <p:ph type="sldNum" sz="quarter" idx="12"/>
          </p:nvPr>
        </p:nvSpPr>
        <p:spPr/>
        <p:txBody>
          <a:bodyPr/>
          <a:lstStyle/>
          <a:p>
            <a:fld id="{294B7025-C13E-184F-9612-56FF0B099781}" type="slidenum">
              <a:rPr lang="en-US" smtClean="0"/>
              <a:t>‹#›</a:t>
            </a:fld>
            <a:endParaRPr lang="en-US"/>
          </a:p>
        </p:txBody>
      </p:sp>
    </p:spTree>
    <p:extLst>
      <p:ext uri="{BB962C8B-B14F-4D97-AF65-F5344CB8AC3E}">
        <p14:creationId xmlns:p14="http://schemas.microsoft.com/office/powerpoint/2010/main" val="2491012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46853D-92B7-6849-9294-4A6D2A48A1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E7D5CAE-040C-AE4D-A74F-7439E69495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535AC8-80F1-B342-9188-D5F0D0FDFA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3FAD4C-C086-0B46-B039-DA8C0D7D7397}" type="datetimeFigureOut">
              <a:rPr lang="en-US" smtClean="0"/>
              <a:t>10/23/21</a:t>
            </a:fld>
            <a:endParaRPr lang="en-US"/>
          </a:p>
        </p:txBody>
      </p:sp>
      <p:sp>
        <p:nvSpPr>
          <p:cNvPr id="5" name="Footer Placeholder 4">
            <a:extLst>
              <a:ext uri="{FF2B5EF4-FFF2-40B4-BE49-F238E27FC236}">
                <a16:creationId xmlns:a16="http://schemas.microsoft.com/office/drawing/2014/main" id="{4B82012D-3279-624A-81AE-4647B516D8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5E3209C-65E1-834E-80B6-9062709A46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4B7025-C13E-184F-9612-56FF0B099781}" type="slidenum">
              <a:rPr lang="en-US" smtClean="0"/>
              <a:t>‹#›</a:t>
            </a:fld>
            <a:endParaRPr lang="en-US"/>
          </a:p>
        </p:txBody>
      </p:sp>
    </p:spTree>
    <p:extLst>
      <p:ext uri="{BB962C8B-B14F-4D97-AF65-F5344CB8AC3E}">
        <p14:creationId xmlns:p14="http://schemas.microsoft.com/office/powerpoint/2010/main" val="972096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7316481C-0A49-4796-812B-0D64F063B7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91F52F-5FDB-E643-B3C0-7CA05CE57585}"/>
              </a:ext>
            </a:extLst>
          </p:cNvPr>
          <p:cNvSpPr>
            <a:spLocks noGrp="1"/>
          </p:cNvSpPr>
          <p:nvPr>
            <p:ph type="ctrTitle"/>
          </p:nvPr>
        </p:nvSpPr>
        <p:spPr>
          <a:xfrm>
            <a:off x="1036684" y="740620"/>
            <a:ext cx="3888999" cy="2001230"/>
          </a:xfrm>
        </p:spPr>
        <p:txBody>
          <a:bodyPr>
            <a:normAutofit/>
          </a:bodyPr>
          <a:lstStyle/>
          <a:p>
            <a:pPr algn="l"/>
            <a:r>
              <a:rPr lang="en-US" b="1" dirty="0"/>
              <a:t>NARR Conference</a:t>
            </a:r>
          </a:p>
        </p:txBody>
      </p:sp>
      <p:sp>
        <p:nvSpPr>
          <p:cNvPr id="3" name="Subtitle 2">
            <a:extLst>
              <a:ext uri="{FF2B5EF4-FFF2-40B4-BE49-F238E27FC236}">
                <a16:creationId xmlns:a16="http://schemas.microsoft.com/office/drawing/2014/main" id="{C59BFA89-063C-BC48-94AE-4DD075B610F4}"/>
              </a:ext>
            </a:extLst>
          </p:cNvPr>
          <p:cNvSpPr>
            <a:spLocks noGrp="1"/>
          </p:cNvSpPr>
          <p:nvPr>
            <p:ph type="subTitle" idx="1"/>
          </p:nvPr>
        </p:nvSpPr>
        <p:spPr>
          <a:xfrm>
            <a:off x="1036684" y="3482470"/>
            <a:ext cx="4472324" cy="2252633"/>
          </a:xfrm>
        </p:spPr>
        <p:txBody>
          <a:bodyPr anchor="t">
            <a:normAutofit/>
          </a:bodyPr>
          <a:lstStyle/>
          <a:p>
            <a:pPr algn="l"/>
            <a:r>
              <a:rPr lang="en-US" sz="4500" dirty="0"/>
              <a:t>Presenter: </a:t>
            </a:r>
          </a:p>
          <a:p>
            <a:pPr algn="l"/>
            <a:r>
              <a:rPr lang="en-US" sz="4500" dirty="0"/>
              <a:t>John Shinholser</a:t>
            </a:r>
          </a:p>
          <a:p>
            <a:pPr algn="l"/>
            <a:r>
              <a:rPr lang="en-US" dirty="0"/>
              <a:t> </a:t>
            </a:r>
            <a:r>
              <a:rPr lang="en-US" sz="1800" dirty="0"/>
              <a:t>https://</a:t>
            </a:r>
            <a:r>
              <a:rPr lang="en-US" sz="1800" dirty="0" err="1"/>
              <a:t>events.narronline.org</a:t>
            </a:r>
            <a:r>
              <a:rPr lang="en-US" sz="1800" dirty="0"/>
              <a:t>/summit/agenda</a:t>
            </a:r>
          </a:p>
        </p:txBody>
      </p:sp>
      <p:sp>
        <p:nvSpPr>
          <p:cNvPr id="15" name="Rectangle 14">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0924561D-756D-410B-973A-E68C2552C2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18" name="Rectangle 64">
              <a:extLst>
                <a:ext uri="{FF2B5EF4-FFF2-40B4-BE49-F238E27FC236}">
                  <a16:creationId xmlns:a16="http://schemas.microsoft.com/office/drawing/2014/main" id="{77AF0971-0074-4E4E-9318-C1990C6FF2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6">
              <a:extLst>
                <a:ext uri="{FF2B5EF4-FFF2-40B4-BE49-F238E27FC236}">
                  <a16:creationId xmlns:a16="http://schemas.microsoft.com/office/drawing/2014/main" id="{0849707A-24B1-45E4-8493-5DC15C5782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4">
              <a:extLst>
                <a:ext uri="{FF2B5EF4-FFF2-40B4-BE49-F238E27FC236}">
                  <a16:creationId xmlns:a16="http://schemas.microsoft.com/office/drawing/2014/main" id="{E0FFD705-F03C-46B0-ABB9-3C24E0931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6">
              <a:extLst>
                <a:ext uri="{FF2B5EF4-FFF2-40B4-BE49-F238E27FC236}">
                  <a16:creationId xmlns:a16="http://schemas.microsoft.com/office/drawing/2014/main" id="{520B12C0-88D0-4F6F-9F29-38E4D1D610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4">
              <a:extLst>
                <a:ext uri="{FF2B5EF4-FFF2-40B4-BE49-F238E27FC236}">
                  <a16:creationId xmlns:a16="http://schemas.microsoft.com/office/drawing/2014/main" id="{DEDD5A45-3641-4FE7-8375-EECF2DC9D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6">
              <a:extLst>
                <a:ext uri="{FF2B5EF4-FFF2-40B4-BE49-F238E27FC236}">
                  <a16:creationId xmlns:a16="http://schemas.microsoft.com/office/drawing/2014/main" id="{89BF55CA-60FC-479D-A85E-48626FC135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4">
              <a:extLst>
                <a:ext uri="{FF2B5EF4-FFF2-40B4-BE49-F238E27FC236}">
                  <a16:creationId xmlns:a16="http://schemas.microsoft.com/office/drawing/2014/main" id="{5AFBE5BF-E87A-408F-BBBD-44C3D04C04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6">
              <a:extLst>
                <a:ext uri="{FF2B5EF4-FFF2-40B4-BE49-F238E27FC236}">
                  <a16:creationId xmlns:a16="http://schemas.microsoft.com/office/drawing/2014/main" id="{1C27CF92-D148-45C8-88B6-F450B63DF1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4">
              <a:extLst>
                <a:ext uri="{FF2B5EF4-FFF2-40B4-BE49-F238E27FC236}">
                  <a16:creationId xmlns:a16="http://schemas.microsoft.com/office/drawing/2014/main" id="{51CA2232-D147-480C-B1EE-665EE6ACC7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6">
              <a:extLst>
                <a:ext uri="{FF2B5EF4-FFF2-40B4-BE49-F238E27FC236}">
                  <a16:creationId xmlns:a16="http://schemas.microsoft.com/office/drawing/2014/main" id="{7E67D92D-1CA9-43CE-8150-DF504F2BF0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4">
              <a:extLst>
                <a:ext uri="{FF2B5EF4-FFF2-40B4-BE49-F238E27FC236}">
                  <a16:creationId xmlns:a16="http://schemas.microsoft.com/office/drawing/2014/main" id="{7B273169-B674-4C50-A14D-A943B9979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6">
              <a:extLst>
                <a:ext uri="{FF2B5EF4-FFF2-40B4-BE49-F238E27FC236}">
                  <a16:creationId xmlns:a16="http://schemas.microsoft.com/office/drawing/2014/main" id="{DF6183FA-653E-4533-9A0B-D249EC0B15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4">
              <a:extLst>
                <a:ext uri="{FF2B5EF4-FFF2-40B4-BE49-F238E27FC236}">
                  <a16:creationId xmlns:a16="http://schemas.microsoft.com/office/drawing/2014/main" id="{A82EFE58-AAB0-4925-A176-6FF36BF878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3122AE75-4DBB-4E14-B0CA-DD1EAD89CE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4ED7E672-90FC-4E8C-9C43-3AAE391C6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A5C0019E-5136-4C5E-A223-1E1717FD47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4">
              <a:extLst>
                <a:ext uri="{FF2B5EF4-FFF2-40B4-BE49-F238E27FC236}">
                  <a16:creationId xmlns:a16="http://schemas.microsoft.com/office/drawing/2014/main" id="{29705F60-CFE6-47C5-96E5-05E7731FC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a16="http://schemas.microsoft.com/office/drawing/2014/main" id="{090E047C-18BC-4180-8D10-9F18F517BA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4">
              <a:extLst>
                <a:ext uri="{FF2B5EF4-FFF2-40B4-BE49-F238E27FC236}">
                  <a16:creationId xmlns:a16="http://schemas.microsoft.com/office/drawing/2014/main" id="{A153194A-C8B1-46DB-9C6B-9847B06FAE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6">
              <a:extLst>
                <a:ext uri="{FF2B5EF4-FFF2-40B4-BE49-F238E27FC236}">
                  <a16:creationId xmlns:a16="http://schemas.microsoft.com/office/drawing/2014/main" id="{5C0235EA-4E98-43EA-9AAE-2BD893DEA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8" name="Picture 7" descr="Logo, company name&#10;&#10;Description automatically generated">
            <a:extLst>
              <a:ext uri="{FF2B5EF4-FFF2-40B4-BE49-F238E27FC236}">
                <a16:creationId xmlns:a16="http://schemas.microsoft.com/office/drawing/2014/main" id="{FA9DD3FF-22BB-5F43-BA4B-774BC2D5B770}"/>
              </a:ext>
            </a:extLst>
          </p:cNvPr>
          <p:cNvPicPr>
            <a:picLocks noChangeAspect="1"/>
          </p:cNvPicPr>
          <p:nvPr/>
        </p:nvPicPr>
        <p:blipFill>
          <a:blip r:embed="rId2"/>
          <a:stretch>
            <a:fillRect/>
          </a:stretch>
        </p:blipFill>
        <p:spPr>
          <a:xfrm>
            <a:off x="5509008" y="1122534"/>
            <a:ext cx="6428067" cy="1237402"/>
          </a:xfrm>
          <a:prstGeom prst="rect">
            <a:avLst/>
          </a:prstGeom>
        </p:spPr>
      </p:pic>
      <p:sp>
        <p:nvSpPr>
          <p:cNvPr id="39" name="Rectangle 38">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650"/>
            <a:ext cx="606972" cy="3624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D649F804-50F9-0D49-AA27-D0D9B53C6FAB}"/>
              </a:ext>
            </a:extLst>
          </p:cNvPr>
          <p:cNvPicPr>
            <a:picLocks noChangeAspect="1"/>
          </p:cNvPicPr>
          <p:nvPr/>
        </p:nvPicPr>
        <p:blipFill>
          <a:blip r:embed="rId3"/>
          <a:stretch>
            <a:fillRect/>
          </a:stretch>
        </p:blipFill>
        <p:spPr>
          <a:xfrm>
            <a:off x="5636469" y="3429000"/>
            <a:ext cx="6428068" cy="2553725"/>
          </a:xfrm>
          <a:prstGeom prst="rect">
            <a:avLst/>
          </a:prstGeom>
        </p:spPr>
      </p:pic>
    </p:spTree>
    <p:extLst>
      <p:ext uri="{BB962C8B-B14F-4D97-AF65-F5344CB8AC3E}">
        <p14:creationId xmlns:p14="http://schemas.microsoft.com/office/powerpoint/2010/main" val="889100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E234CF4-802C-4AA1-B540-36C3B838C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1"/>
            <a:ext cx="5038344"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868562-FBE4-2742-B175-33A5C2C295AE}"/>
              </a:ext>
            </a:extLst>
          </p:cNvPr>
          <p:cNvSpPr>
            <a:spLocks noGrp="1"/>
          </p:cNvSpPr>
          <p:nvPr>
            <p:ph type="ctrTitle"/>
          </p:nvPr>
        </p:nvSpPr>
        <p:spPr>
          <a:xfrm>
            <a:off x="1166650" y="1332952"/>
            <a:ext cx="3926898" cy="3921176"/>
          </a:xfrm>
        </p:spPr>
        <p:txBody>
          <a:bodyPr vert="horz" lIns="91440" tIns="45720" rIns="91440" bIns="45720" rtlCol="0" anchor="ctr">
            <a:normAutofit/>
          </a:bodyPr>
          <a:lstStyle/>
          <a:p>
            <a:pPr algn="l"/>
            <a:r>
              <a:rPr lang="en-US" sz="5400" kern="1200">
                <a:solidFill>
                  <a:schemeClr val="tx1"/>
                </a:solidFill>
                <a:latin typeface="+mj-lt"/>
                <a:ea typeface="+mj-ea"/>
                <a:cs typeface="+mj-cs"/>
              </a:rPr>
              <a:t>We’re Talking</a:t>
            </a:r>
            <a:br>
              <a:rPr lang="en-US" sz="5400" kern="1200">
                <a:solidFill>
                  <a:schemeClr val="tx1"/>
                </a:solidFill>
                <a:latin typeface="+mj-lt"/>
                <a:ea typeface="+mj-ea"/>
                <a:cs typeface="+mj-cs"/>
              </a:rPr>
            </a:br>
            <a:r>
              <a:rPr lang="en-US" sz="5400" kern="1200">
                <a:solidFill>
                  <a:schemeClr val="tx1"/>
                </a:solidFill>
                <a:latin typeface="+mj-lt"/>
                <a:ea typeface="+mj-ea"/>
                <a:cs typeface="+mj-cs"/>
              </a:rPr>
              <a:t>Leadership !</a:t>
            </a:r>
          </a:p>
        </p:txBody>
      </p:sp>
      <p:grpSp>
        <p:nvGrpSpPr>
          <p:cNvPr id="16" name="Group 15">
            <a:extLst>
              <a:ext uri="{FF2B5EF4-FFF2-40B4-BE49-F238E27FC236}">
                <a16:creationId xmlns:a16="http://schemas.microsoft.com/office/drawing/2014/main" id="{B0CED441-B73B-4907-9AF2-614CEAC6A18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17" name="Rectangle 64">
              <a:extLst>
                <a:ext uri="{FF2B5EF4-FFF2-40B4-BE49-F238E27FC236}">
                  <a16:creationId xmlns:a16="http://schemas.microsoft.com/office/drawing/2014/main" id="{A03170C9-14E4-4D47-827E-51518FA9CA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757EFF12-1826-499E-94C2-AF4400A664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20CC511B-2DB0-4523-82ED-40CCC5C7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6CB93565-67D6-49DD-8D4E-4685AC81A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AE9D45A7-FFB3-4E69-A4EC-FAA3489B0E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A29467A6-0F59-4991-89B5-35408BD725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A726CA1-9A94-4AF0-B9DD-3572C692A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EB03BD70-FD68-460B-A88B-005DAB5BED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C1040543-6AB1-4FE1-8946-59D0E7BB8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BEEF4851-38D3-48A2-B05D-269771626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DEC37F16-C638-42B2-AA09-CA5142D85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0AC31779-80E9-4BF3-9703-F63FE8094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D71CA5FF-D764-4C4E-8854-E5875684F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81A1FA9D-7285-4D42-ADF3-BC14114B27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A1E40F6A-5F88-46D9-A510-00D54F0B8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938C555D-926A-4092-966E-1BC7E455F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58D049FF-3E13-4E3E-A5BE-CF5253B8E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A16547CF-5B03-4E57-B466-A0FDCECADD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84C012C4-5959-40D5-8A7B-8542BD4B9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8C7DF75A-2C0D-4388-A295-397333ADBD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Subtitle 2">
            <a:extLst>
              <a:ext uri="{FF2B5EF4-FFF2-40B4-BE49-F238E27FC236}">
                <a16:creationId xmlns:a16="http://schemas.microsoft.com/office/drawing/2014/main" id="{72D01397-A30C-D54A-B01C-32BAE86F7EEB}"/>
              </a:ext>
            </a:extLst>
          </p:cNvPr>
          <p:cNvSpPr>
            <a:spLocks noGrp="1"/>
          </p:cNvSpPr>
          <p:nvPr>
            <p:ph type="subTitle" idx="1"/>
          </p:nvPr>
        </p:nvSpPr>
        <p:spPr>
          <a:xfrm>
            <a:off x="6421120" y="499833"/>
            <a:ext cx="5100320" cy="5581226"/>
          </a:xfrm>
        </p:spPr>
        <p:txBody>
          <a:bodyPr vert="horz" lIns="91440" tIns="45720" rIns="91440" bIns="45720" rtlCol="0" anchor="ctr">
            <a:normAutofit/>
          </a:bodyPr>
          <a:lstStyle/>
          <a:p>
            <a:pPr indent="-228600" algn="l">
              <a:buFont typeface="Arial" panose="020B0604020202020204" pitchFamily="34" charset="0"/>
              <a:buChar char="•"/>
            </a:pPr>
            <a:r>
              <a:rPr lang="en-US" sz="3000" dirty="0"/>
              <a:t>We’re Talking Recovery Leadership</a:t>
            </a:r>
          </a:p>
          <a:p>
            <a:pPr algn="l"/>
            <a:endParaRPr lang="en-US" sz="3000" dirty="0"/>
          </a:p>
          <a:p>
            <a:pPr indent="-228600" algn="l">
              <a:buFont typeface="Arial" panose="020B0604020202020204" pitchFamily="34" charset="0"/>
              <a:buChar char="•"/>
            </a:pPr>
            <a:r>
              <a:rPr lang="en-US" sz="3000" dirty="0"/>
              <a:t>We’re Talking Recovery Residence Leadership </a:t>
            </a:r>
          </a:p>
          <a:p>
            <a:pPr indent="-228600" algn="l">
              <a:buFont typeface="Arial" panose="020B0604020202020204" pitchFamily="34" charset="0"/>
              <a:buChar char="•"/>
            </a:pPr>
            <a:endParaRPr lang="en-US" sz="3000" dirty="0"/>
          </a:p>
          <a:p>
            <a:pPr indent="-228600" algn="l">
              <a:buFont typeface="Arial" panose="020B0604020202020204" pitchFamily="34" charset="0"/>
              <a:buChar char="•"/>
            </a:pPr>
            <a:r>
              <a:rPr lang="en-US" sz="3000" dirty="0"/>
              <a:t> “Lead by Example”</a:t>
            </a:r>
          </a:p>
        </p:txBody>
      </p:sp>
      <p:pic>
        <p:nvPicPr>
          <p:cNvPr id="5" name="Picture 4" descr="Logo&#10;&#10;Description automatically generated">
            <a:extLst>
              <a:ext uri="{FF2B5EF4-FFF2-40B4-BE49-F238E27FC236}">
                <a16:creationId xmlns:a16="http://schemas.microsoft.com/office/drawing/2014/main" id="{9BAACEFB-E2AC-C64D-8E21-09BE4868447C}"/>
              </a:ext>
            </a:extLst>
          </p:cNvPr>
          <p:cNvPicPr>
            <a:picLocks noChangeAspect="1"/>
          </p:cNvPicPr>
          <p:nvPr/>
        </p:nvPicPr>
        <p:blipFill>
          <a:blip r:embed="rId3"/>
          <a:stretch>
            <a:fillRect/>
          </a:stretch>
        </p:blipFill>
        <p:spPr>
          <a:xfrm>
            <a:off x="10014043" y="5890111"/>
            <a:ext cx="2283206" cy="904240"/>
          </a:xfrm>
          <a:prstGeom prst="rect">
            <a:avLst/>
          </a:prstGeom>
        </p:spPr>
      </p:pic>
    </p:spTree>
    <p:extLst>
      <p:ext uri="{BB962C8B-B14F-4D97-AF65-F5344CB8AC3E}">
        <p14:creationId xmlns:p14="http://schemas.microsoft.com/office/powerpoint/2010/main" val="3757123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5A49435-E075-4822-9D18-0D1331C9FB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CD1EA40-7116-4FCB-9369-70F29FAA91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3" y="1"/>
            <a:ext cx="12199883" cy="3233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F56640-5DBB-CF47-8A1C-A58C53FE0F3C}"/>
              </a:ext>
            </a:extLst>
          </p:cNvPr>
          <p:cNvSpPr>
            <a:spLocks noGrp="1"/>
          </p:cNvSpPr>
          <p:nvPr>
            <p:ph type="title"/>
          </p:nvPr>
        </p:nvSpPr>
        <p:spPr>
          <a:xfrm>
            <a:off x="1075448" y="721805"/>
            <a:ext cx="4663865" cy="2147520"/>
          </a:xfrm>
        </p:spPr>
        <p:txBody>
          <a:bodyPr vert="horz" lIns="91440" tIns="45720" rIns="91440" bIns="45720" rtlCol="0" anchor="ctr">
            <a:normAutofit/>
          </a:bodyPr>
          <a:lstStyle/>
          <a:p>
            <a:r>
              <a:rPr lang="en-US" sz="3700" kern="1200" dirty="0">
                <a:solidFill>
                  <a:schemeClr val="tx1"/>
                </a:solidFill>
                <a:latin typeface="+mj-lt"/>
                <a:ea typeface="+mj-ea"/>
                <a:cs typeface="+mj-cs"/>
              </a:rPr>
              <a:t>What is your example ?</a:t>
            </a:r>
            <a:br>
              <a:rPr lang="en-US" sz="3700" kern="1200" dirty="0">
                <a:solidFill>
                  <a:schemeClr val="tx1"/>
                </a:solidFill>
                <a:latin typeface="+mj-lt"/>
                <a:ea typeface="+mj-ea"/>
                <a:cs typeface="+mj-cs"/>
              </a:rPr>
            </a:br>
            <a:r>
              <a:rPr lang="en-US" sz="3700" kern="1200" dirty="0">
                <a:solidFill>
                  <a:schemeClr val="tx1"/>
                </a:solidFill>
                <a:latin typeface="+mj-lt"/>
                <a:ea typeface="+mj-ea"/>
                <a:cs typeface="+mj-cs"/>
              </a:rPr>
              <a:t>What Qualifies You ? </a:t>
            </a:r>
            <a:br>
              <a:rPr lang="en-US" sz="3700" kern="1200" dirty="0">
                <a:solidFill>
                  <a:schemeClr val="tx1"/>
                </a:solidFill>
                <a:latin typeface="+mj-lt"/>
                <a:ea typeface="+mj-ea"/>
                <a:cs typeface="+mj-cs"/>
              </a:rPr>
            </a:br>
            <a:br>
              <a:rPr lang="en-US" sz="3700" kern="1200" dirty="0">
                <a:solidFill>
                  <a:schemeClr val="tx1"/>
                </a:solidFill>
                <a:latin typeface="+mj-lt"/>
                <a:ea typeface="+mj-ea"/>
                <a:cs typeface="+mj-cs"/>
              </a:rPr>
            </a:br>
            <a:r>
              <a:rPr lang="en-US" sz="3700" kern="1200" dirty="0">
                <a:solidFill>
                  <a:schemeClr val="tx1"/>
                </a:solidFill>
                <a:latin typeface="+mj-lt"/>
                <a:ea typeface="+mj-ea"/>
                <a:cs typeface="+mj-cs"/>
              </a:rPr>
              <a:t>Lived Experience:</a:t>
            </a:r>
          </a:p>
        </p:txBody>
      </p:sp>
      <p:sp>
        <p:nvSpPr>
          <p:cNvPr id="15" name="Rectangle 14">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23AE24FC-E697-4150-A4E9-7038F72322E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18" name="Rectangle 64">
              <a:extLst>
                <a:ext uri="{FF2B5EF4-FFF2-40B4-BE49-F238E27FC236}">
                  <a16:creationId xmlns:a16="http://schemas.microsoft.com/office/drawing/2014/main" id="{B6E6A6DC-8190-4538-9EAF-6D2DA32F22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6">
              <a:extLst>
                <a:ext uri="{FF2B5EF4-FFF2-40B4-BE49-F238E27FC236}">
                  <a16:creationId xmlns:a16="http://schemas.microsoft.com/office/drawing/2014/main" id="{6A0F9E64-E4D5-4F5D-8DC8-4D718FB4E3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4">
              <a:extLst>
                <a:ext uri="{FF2B5EF4-FFF2-40B4-BE49-F238E27FC236}">
                  <a16:creationId xmlns:a16="http://schemas.microsoft.com/office/drawing/2014/main" id="{8B14D11E-46EC-4472-B641-2B229466BC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6">
              <a:extLst>
                <a:ext uri="{FF2B5EF4-FFF2-40B4-BE49-F238E27FC236}">
                  <a16:creationId xmlns:a16="http://schemas.microsoft.com/office/drawing/2014/main" id="{CBCC03E8-EFA8-4481-85F5-6D67FD43BF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4">
              <a:extLst>
                <a:ext uri="{FF2B5EF4-FFF2-40B4-BE49-F238E27FC236}">
                  <a16:creationId xmlns:a16="http://schemas.microsoft.com/office/drawing/2014/main" id="{0AEDB5B1-8ED2-479D-B390-1663134454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6">
              <a:extLst>
                <a:ext uri="{FF2B5EF4-FFF2-40B4-BE49-F238E27FC236}">
                  <a16:creationId xmlns:a16="http://schemas.microsoft.com/office/drawing/2014/main" id="{32736CD4-ACBB-4E31-A595-77721EE5F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4">
              <a:extLst>
                <a:ext uri="{FF2B5EF4-FFF2-40B4-BE49-F238E27FC236}">
                  <a16:creationId xmlns:a16="http://schemas.microsoft.com/office/drawing/2014/main" id="{840EDB8A-0A05-4A4D-9131-B0C9913AD8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6">
              <a:extLst>
                <a:ext uri="{FF2B5EF4-FFF2-40B4-BE49-F238E27FC236}">
                  <a16:creationId xmlns:a16="http://schemas.microsoft.com/office/drawing/2014/main" id="{97852E7D-B6DA-4315-9AB0-F38BDF42CF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4">
              <a:extLst>
                <a:ext uri="{FF2B5EF4-FFF2-40B4-BE49-F238E27FC236}">
                  <a16:creationId xmlns:a16="http://schemas.microsoft.com/office/drawing/2014/main" id="{042626BE-3A9A-4473-9CDB-891652CF96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6">
              <a:extLst>
                <a:ext uri="{FF2B5EF4-FFF2-40B4-BE49-F238E27FC236}">
                  <a16:creationId xmlns:a16="http://schemas.microsoft.com/office/drawing/2014/main" id="{26990F26-ADA3-4903-BD10-FB3F028C45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4">
              <a:extLst>
                <a:ext uri="{FF2B5EF4-FFF2-40B4-BE49-F238E27FC236}">
                  <a16:creationId xmlns:a16="http://schemas.microsoft.com/office/drawing/2014/main" id="{14323D42-A322-4207-857F-82B98209CC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6">
              <a:extLst>
                <a:ext uri="{FF2B5EF4-FFF2-40B4-BE49-F238E27FC236}">
                  <a16:creationId xmlns:a16="http://schemas.microsoft.com/office/drawing/2014/main" id="{F9D23351-DEBD-4512-90A7-4603F9CA63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4">
              <a:extLst>
                <a:ext uri="{FF2B5EF4-FFF2-40B4-BE49-F238E27FC236}">
                  <a16:creationId xmlns:a16="http://schemas.microsoft.com/office/drawing/2014/main" id="{53C35052-0CBF-4794-B3FE-7CF81F06A6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DE00348F-61C1-4BAF-A2DE-51D1FA9DC7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740C38A9-2B2E-4547-9000-43FE77D147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8170394A-2958-4790-9EFB-6DA2EC1311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4">
              <a:extLst>
                <a:ext uri="{FF2B5EF4-FFF2-40B4-BE49-F238E27FC236}">
                  <a16:creationId xmlns:a16="http://schemas.microsoft.com/office/drawing/2014/main" id="{A0D08350-9D6D-4252-8A04-D0422792BB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a16="http://schemas.microsoft.com/office/drawing/2014/main" id="{854E4015-5352-4DFB-A8D1-2F380D3992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4">
              <a:extLst>
                <a:ext uri="{FF2B5EF4-FFF2-40B4-BE49-F238E27FC236}">
                  <a16:creationId xmlns:a16="http://schemas.microsoft.com/office/drawing/2014/main" id="{835C5FE1-6BD5-4F30-AF61-12736BBAD8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6">
              <a:extLst>
                <a:ext uri="{FF2B5EF4-FFF2-40B4-BE49-F238E27FC236}">
                  <a16:creationId xmlns:a16="http://schemas.microsoft.com/office/drawing/2014/main" id="{DDBBD31D-9CD8-4380-A5C6-A03D916CDE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Rectangle 38">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36652B1-A8E6-9C4C-BA4C-B800BF1F2D9D}"/>
              </a:ext>
            </a:extLst>
          </p:cNvPr>
          <p:cNvSpPr>
            <a:spLocks noGrp="1"/>
          </p:cNvSpPr>
          <p:nvPr>
            <p:ph sz="half" idx="1"/>
          </p:nvPr>
        </p:nvSpPr>
        <p:spPr>
          <a:xfrm>
            <a:off x="1166649" y="3531476"/>
            <a:ext cx="4088932" cy="3034862"/>
          </a:xfrm>
        </p:spPr>
        <p:txBody>
          <a:bodyPr vert="horz" lIns="91440" tIns="45720" rIns="91440" bIns="45720" rtlCol="0" anchor="ctr">
            <a:normAutofit/>
          </a:bodyPr>
          <a:lstStyle/>
          <a:p>
            <a:pPr marL="0"/>
            <a:r>
              <a:rPr lang="en-US" sz="1800" dirty="0"/>
              <a:t>Actual Sample</a:t>
            </a:r>
          </a:p>
          <a:p>
            <a:r>
              <a:rPr lang="en-US" sz="1800" dirty="0"/>
              <a:t>Dysfunctional group living </a:t>
            </a:r>
          </a:p>
          <a:p>
            <a:r>
              <a:rPr lang="en-US" sz="1800" dirty="0"/>
              <a:t>Active addiction survivor</a:t>
            </a:r>
          </a:p>
          <a:p>
            <a:r>
              <a:rPr lang="en-US" sz="1800" dirty="0"/>
              <a:t>Treatment/Recovery experience</a:t>
            </a:r>
          </a:p>
          <a:p>
            <a:r>
              <a:rPr lang="en-US" sz="1800" dirty="0"/>
              <a:t>Recovery Residence pioneer</a:t>
            </a:r>
          </a:p>
          <a:p>
            <a:r>
              <a:rPr lang="en-US" sz="1800" dirty="0"/>
              <a:t>Problem solving</a:t>
            </a:r>
          </a:p>
          <a:p>
            <a:r>
              <a:rPr lang="en-US" sz="1800" dirty="0"/>
              <a:t>Sustainable leadership</a:t>
            </a:r>
          </a:p>
        </p:txBody>
      </p:sp>
      <p:pic>
        <p:nvPicPr>
          <p:cNvPr id="6" name="Content Placeholder 5" descr="A group of people posing for a photo&#10;&#10;Description automatically generated">
            <a:extLst>
              <a:ext uri="{FF2B5EF4-FFF2-40B4-BE49-F238E27FC236}">
                <a16:creationId xmlns:a16="http://schemas.microsoft.com/office/drawing/2014/main" id="{A5AF1F54-21EE-A74F-B32B-F8CD190D089E}"/>
              </a:ext>
            </a:extLst>
          </p:cNvPr>
          <p:cNvPicPr>
            <a:picLocks noGrp="1" noChangeAspect="1"/>
          </p:cNvPicPr>
          <p:nvPr>
            <p:ph sz="half" idx="2"/>
          </p:nvPr>
        </p:nvPicPr>
        <p:blipFill>
          <a:blip r:embed="rId2"/>
          <a:stretch>
            <a:fillRect/>
          </a:stretch>
        </p:blipFill>
        <p:spPr>
          <a:xfrm>
            <a:off x="6098597" y="1329855"/>
            <a:ext cx="5731071" cy="4298303"/>
          </a:xfrm>
          <a:prstGeom prst="rect">
            <a:avLst/>
          </a:prstGeom>
        </p:spPr>
      </p:pic>
      <p:pic>
        <p:nvPicPr>
          <p:cNvPr id="38" name="Picture 37" descr="Logo&#10;&#10;Description automatically generated">
            <a:extLst>
              <a:ext uri="{FF2B5EF4-FFF2-40B4-BE49-F238E27FC236}">
                <a16:creationId xmlns:a16="http://schemas.microsoft.com/office/drawing/2014/main" id="{DEBF8384-242D-644C-A52F-05D0BA9773A0}"/>
              </a:ext>
            </a:extLst>
          </p:cNvPr>
          <p:cNvPicPr>
            <a:picLocks noChangeAspect="1"/>
          </p:cNvPicPr>
          <p:nvPr/>
        </p:nvPicPr>
        <p:blipFill>
          <a:blip r:embed="rId3"/>
          <a:stretch>
            <a:fillRect/>
          </a:stretch>
        </p:blipFill>
        <p:spPr>
          <a:xfrm>
            <a:off x="10014043" y="5890111"/>
            <a:ext cx="2283206" cy="904240"/>
          </a:xfrm>
          <a:prstGeom prst="rect">
            <a:avLst/>
          </a:prstGeom>
        </p:spPr>
      </p:pic>
    </p:spTree>
    <p:extLst>
      <p:ext uri="{BB962C8B-B14F-4D97-AF65-F5344CB8AC3E}">
        <p14:creationId xmlns:p14="http://schemas.microsoft.com/office/powerpoint/2010/main" val="3794462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A59D69FB-9DA8-45F0-A355-D3FE58E3BC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0"/>
            <a:ext cx="11585033" cy="3233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1F50F3-7593-8946-849A-6849519EFA3D}"/>
              </a:ext>
            </a:extLst>
          </p:cNvPr>
          <p:cNvSpPr>
            <a:spLocks noGrp="1"/>
          </p:cNvSpPr>
          <p:nvPr>
            <p:ph type="title"/>
          </p:nvPr>
        </p:nvSpPr>
        <p:spPr>
          <a:xfrm>
            <a:off x="1166649" y="721805"/>
            <a:ext cx="10258732" cy="2147520"/>
          </a:xfrm>
        </p:spPr>
        <p:txBody>
          <a:bodyPr anchor="b">
            <a:normAutofit/>
          </a:bodyPr>
          <a:lstStyle/>
          <a:p>
            <a:r>
              <a:rPr lang="en-US" sz="6000" b="1" i="1"/>
              <a:t>My 3 Leadership Traits</a:t>
            </a:r>
          </a:p>
        </p:txBody>
      </p:sp>
      <p:grpSp>
        <p:nvGrpSpPr>
          <p:cNvPr id="48" name="Group 47">
            <a:extLst>
              <a:ext uri="{FF2B5EF4-FFF2-40B4-BE49-F238E27FC236}">
                <a16:creationId xmlns:a16="http://schemas.microsoft.com/office/drawing/2014/main" id="{A050C9B1-9793-4ED0-9883-0876E4BA05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49" name="Rectangle 64">
              <a:extLst>
                <a:ext uri="{FF2B5EF4-FFF2-40B4-BE49-F238E27FC236}">
                  <a16:creationId xmlns:a16="http://schemas.microsoft.com/office/drawing/2014/main" id="{AADE3C07-06D1-4A6D-A672-E68E1C2F9E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66">
              <a:extLst>
                <a:ext uri="{FF2B5EF4-FFF2-40B4-BE49-F238E27FC236}">
                  <a16:creationId xmlns:a16="http://schemas.microsoft.com/office/drawing/2014/main" id="{A7E4D56B-0D08-41D0-813D-A05034047B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4">
              <a:extLst>
                <a:ext uri="{FF2B5EF4-FFF2-40B4-BE49-F238E27FC236}">
                  <a16:creationId xmlns:a16="http://schemas.microsoft.com/office/drawing/2014/main" id="{03033D49-C661-40C1-A139-5635B08001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6">
              <a:extLst>
                <a:ext uri="{FF2B5EF4-FFF2-40B4-BE49-F238E27FC236}">
                  <a16:creationId xmlns:a16="http://schemas.microsoft.com/office/drawing/2014/main" id="{5134C68B-0330-4662-8649-61F47408A8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4">
              <a:extLst>
                <a:ext uri="{FF2B5EF4-FFF2-40B4-BE49-F238E27FC236}">
                  <a16:creationId xmlns:a16="http://schemas.microsoft.com/office/drawing/2014/main" id="{AC854A3C-C784-4166-92F1-24D6938C9C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66">
              <a:extLst>
                <a:ext uri="{FF2B5EF4-FFF2-40B4-BE49-F238E27FC236}">
                  <a16:creationId xmlns:a16="http://schemas.microsoft.com/office/drawing/2014/main" id="{DCAA18AA-644A-4FE2-9A5B-25C3B85AB0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64">
              <a:extLst>
                <a:ext uri="{FF2B5EF4-FFF2-40B4-BE49-F238E27FC236}">
                  <a16:creationId xmlns:a16="http://schemas.microsoft.com/office/drawing/2014/main" id="{0866AF67-242C-40D5-8125-090B5DEF1E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66">
              <a:extLst>
                <a:ext uri="{FF2B5EF4-FFF2-40B4-BE49-F238E27FC236}">
                  <a16:creationId xmlns:a16="http://schemas.microsoft.com/office/drawing/2014/main" id="{801CE526-2A0D-4E32-AA7D-81D838B2AC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64">
              <a:extLst>
                <a:ext uri="{FF2B5EF4-FFF2-40B4-BE49-F238E27FC236}">
                  <a16:creationId xmlns:a16="http://schemas.microsoft.com/office/drawing/2014/main" id="{B47E2337-B313-4A28-85F3-3C47B01489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66">
              <a:extLst>
                <a:ext uri="{FF2B5EF4-FFF2-40B4-BE49-F238E27FC236}">
                  <a16:creationId xmlns:a16="http://schemas.microsoft.com/office/drawing/2014/main" id="{09909ABF-9A15-488E-B32F-C84175BB82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64">
              <a:extLst>
                <a:ext uri="{FF2B5EF4-FFF2-40B4-BE49-F238E27FC236}">
                  <a16:creationId xmlns:a16="http://schemas.microsoft.com/office/drawing/2014/main" id="{0A09540B-C5CA-414C-84BC-408974C46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6">
              <a:extLst>
                <a:ext uri="{FF2B5EF4-FFF2-40B4-BE49-F238E27FC236}">
                  <a16:creationId xmlns:a16="http://schemas.microsoft.com/office/drawing/2014/main" id="{9FB61294-F147-4A15-A22C-AA6F2964BD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4">
              <a:extLst>
                <a:ext uri="{FF2B5EF4-FFF2-40B4-BE49-F238E27FC236}">
                  <a16:creationId xmlns:a16="http://schemas.microsoft.com/office/drawing/2014/main" id="{63A521B1-B8FD-4034-9318-4D847C5084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6">
              <a:extLst>
                <a:ext uri="{FF2B5EF4-FFF2-40B4-BE49-F238E27FC236}">
                  <a16:creationId xmlns:a16="http://schemas.microsoft.com/office/drawing/2014/main" id="{63411C6F-8F07-43F6-8FA9-6543DB766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4">
              <a:extLst>
                <a:ext uri="{FF2B5EF4-FFF2-40B4-BE49-F238E27FC236}">
                  <a16:creationId xmlns:a16="http://schemas.microsoft.com/office/drawing/2014/main" id="{14A0F958-E9BB-490E-9065-A8A8F1EED8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6">
              <a:extLst>
                <a:ext uri="{FF2B5EF4-FFF2-40B4-BE49-F238E27FC236}">
                  <a16:creationId xmlns:a16="http://schemas.microsoft.com/office/drawing/2014/main" id="{0CA243C0-1E38-49DC-93D6-09D6733A5C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8419E8A7-AB97-48F1-A145-C96ECC07F2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6">
              <a:extLst>
                <a:ext uri="{FF2B5EF4-FFF2-40B4-BE49-F238E27FC236}">
                  <a16:creationId xmlns:a16="http://schemas.microsoft.com/office/drawing/2014/main" id="{DAE56BC5-E1DD-4804-81DD-977B39C6C6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4">
              <a:extLst>
                <a:ext uri="{FF2B5EF4-FFF2-40B4-BE49-F238E27FC236}">
                  <a16:creationId xmlns:a16="http://schemas.microsoft.com/office/drawing/2014/main" id="{DA5E88EC-345F-4F69-A9EB-CC05C978E8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6">
              <a:extLst>
                <a:ext uri="{FF2B5EF4-FFF2-40B4-BE49-F238E27FC236}">
                  <a16:creationId xmlns:a16="http://schemas.microsoft.com/office/drawing/2014/main" id="{4337DEB9-4DD1-4460-958E-4EEA2AFA3B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0" name="Rectangle 69">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8" name="Content Placeholder 2">
            <a:extLst>
              <a:ext uri="{FF2B5EF4-FFF2-40B4-BE49-F238E27FC236}">
                <a16:creationId xmlns:a16="http://schemas.microsoft.com/office/drawing/2014/main" id="{1DD6529B-0677-4C36-B80D-07CE83C65E9C}"/>
              </a:ext>
            </a:extLst>
          </p:cNvPr>
          <p:cNvGraphicFramePr>
            <a:graphicFrameLocks noGrp="1"/>
          </p:cNvGraphicFramePr>
          <p:nvPr>
            <p:ph idx="1"/>
            <p:extLst>
              <p:ext uri="{D42A27DB-BD31-4B8C-83A1-F6EECF244321}">
                <p14:modId xmlns:p14="http://schemas.microsoft.com/office/powerpoint/2010/main" val="901499728"/>
              </p:ext>
            </p:extLst>
          </p:nvPr>
        </p:nvGraphicFramePr>
        <p:xfrm>
          <a:off x="1170432" y="3524595"/>
          <a:ext cx="10259568" cy="30250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9" name="Picture 68" descr="Logo&#10;&#10;Description automatically generated">
            <a:extLst>
              <a:ext uri="{FF2B5EF4-FFF2-40B4-BE49-F238E27FC236}">
                <a16:creationId xmlns:a16="http://schemas.microsoft.com/office/drawing/2014/main" id="{67E06B33-B787-6543-986A-7872CD18A164}"/>
              </a:ext>
            </a:extLst>
          </p:cNvPr>
          <p:cNvPicPr>
            <a:picLocks noChangeAspect="1"/>
          </p:cNvPicPr>
          <p:nvPr/>
        </p:nvPicPr>
        <p:blipFill>
          <a:blip r:embed="rId7"/>
          <a:stretch>
            <a:fillRect/>
          </a:stretch>
        </p:blipFill>
        <p:spPr>
          <a:xfrm>
            <a:off x="10014043" y="5890111"/>
            <a:ext cx="2283206" cy="904240"/>
          </a:xfrm>
          <a:prstGeom prst="rect">
            <a:avLst/>
          </a:prstGeom>
        </p:spPr>
      </p:pic>
    </p:spTree>
    <p:extLst>
      <p:ext uri="{BB962C8B-B14F-4D97-AF65-F5344CB8AC3E}">
        <p14:creationId xmlns:p14="http://schemas.microsoft.com/office/powerpoint/2010/main" val="474985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E234CF4-802C-4AA1-B540-36C3B838C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1"/>
            <a:ext cx="5038344"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D796B-6A4A-2548-BF41-D4F79FD95D7A}"/>
              </a:ext>
            </a:extLst>
          </p:cNvPr>
          <p:cNvSpPr>
            <a:spLocks noGrp="1"/>
          </p:cNvSpPr>
          <p:nvPr>
            <p:ph type="title"/>
          </p:nvPr>
        </p:nvSpPr>
        <p:spPr>
          <a:xfrm>
            <a:off x="1166650" y="1332952"/>
            <a:ext cx="3926898" cy="3921176"/>
          </a:xfrm>
        </p:spPr>
        <p:txBody>
          <a:bodyPr anchor="ctr">
            <a:normAutofit/>
          </a:bodyPr>
          <a:lstStyle/>
          <a:p>
            <a:r>
              <a:rPr lang="en-US" sz="7000" b="1" i="1" dirty="0"/>
              <a:t>Honor</a:t>
            </a:r>
          </a:p>
        </p:txBody>
      </p:sp>
      <p:grpSp>
        <p:nvGrpSpPr>
          <p:cNvPr id="16" name="Group 15">
            <a:extLst>
              <a:ext uri="{FF2B5EF4-FFF2-40B4-BE49-F238E27FC236}">
                <a16:creationId xmlns:a16="http://schemas.microsoft.com/office/drawing/2014/main" id="{B0CED441-B73B-4907-9AF2-614CEAC6A18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17" name="Rectangle 64">
              <a:extLst>
                <a:ext uri="{FF2B5EF4-FFF2-40B4-BE49-F238E27FC236}">
                  <a16:creationId xmlns:a16="http://schemas.microsoft.com/office/drawing/2014/main" id="{A03170C9-14E4-4D47-827E-51518FA9CA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757EFF12-1826-499E-94C2-AF4400A664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20CC511B-2DB0-4523-82ED-40CCC5C7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6CB93565-67D6-49DD-8D4E-4685AC81A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AE9D45A7-FFB3-4E69-A4EC-FAA3489B0E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A29467A6-0F59-4991-89B5-35408BD725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A726CA1-9A94-4AF0-B9DD-3572C692A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EB03BD70-FD68-460B-A88B-005DAB5BED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C1040543-6AB1-4FE1-8946-59D0E7BB8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BEEF4851-38D3-48A2-B05D-269771626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DEC37F16-C638-42B2-AA09-CA5142D85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0AC31779-80E9-4BF3-9703-F63FE8094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D71CA5FF-D764-4C4E-8854-E5875684F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81A1FA9D-7285-4D42-ADF3-BC14114B27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A1E40F6A-5F88-46D9-A510-00D54F0B8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938C555D-926A-4092-966E-1BC7E455F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58D049FF-3E13-4E3E-A5BE-CF5253B8E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A16547CF-5B03-4E57-B466-A0FDCECADD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84C012C4-5959-40D5-8A7B-8542BD4B9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8C7DF75A-2C0D-4388-A295-397333ADBD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A2C85B60-6B8F-1D4A-AC27-63CC37C746D4}"/>
              </a:ext>
            </a:extLst>
          </p:cNvPr>
          <p:cNvSpPr>
            <a:spLocks noGrp="1"/>
          </p:cNvSpPr>
          <p:nvPr>
            <p:ph idx="1"/>
          </p:nvPr>
        </p:nvSpPr>
        <p:spPr>
          <a:xfrm>
            <a:off x="6421120" y="499833"/>
            <a:ext cx="5100320" cy="5581226"/>
          </a:xfrm>
        </p:spPr>
        <p:txBody>
          <a:bodyPr anchor="ctr">
            <a:normAutofit/>
          </a:bodyPr>
          <a:lstStyle/>
          <a:p>
            <a:pPr marL="0" indent="0">
              <a:buNone/>
            </a:pPr>
            <a:r>
              <a:rPr lang="en-US" sz="2400" b="1" i="1" u="sng" dirty="0"/>
              <a:t>Honor</a:t>
            </a:r>
          </a:p>
          <a:p>
            <a:pPr marL="0" indent="0">
              <a:buNone/>
            </a:pPr>
            <a:r>
              <a:rPr lang="en-US" sz="2400" dirty="0"/>
              <a:t>This is the bedrock of our character. It is the quality that empowers recovery leaders to exemplify the ultimate in ethical and moral behavior: </a:t>
            </a:r>
          </a:p>
          <a:p>
            <a:pPr marL="0" indent="0">
              <a:buNone/>
            </a:pPr>
            <a:r>
              <a:rPr lang="en-US" sz="2400" dirty="0"/>
              <a:t>Do not cheat lie or steal, abide by recovery principles, respect human dignity; and have respect and concern for each other. It represents the maturity, dedication, trust, and dependability that commit recovery leaders to act responsibly, be accountable for their actions, fulfill their obligations, and hold others accountable for their actions. </a:t>
            </a:r>
          </a:p>
        </p:txBody>
      </p:sp>
      <p:pic>
        <p:nvPicPr>
          <p:cNvPr id="37" name="Picture 36" descr="Logo&#10;&#10;Description automatically generated">
            <a:extLst>
              <a:ext uri="{FF2B5EF4-FFF2-40B4-BE49-F238E27FC236}">
                <a16:creationId xmlns:a16="http://schemas.microsoft.com/office/drawing/2014/main" id="{F0A49FE1-3B2B-B34B-91F8-AE6A612A17D8}"/>
              </a:ext>
            </a:extLst>
          </p:cNvPr>
          <p:cNvPicPr>
            <a:picLocks noChangeAspect="1"/>
          </p:cNvPicPr>
          <p:nvPr/>
        </p:nvPicPr>
        <p:blipFill>
          <a:blip r:embed="rId2"/>
          <a:stretch>
            <a:fillRect/>
          </a:stretch>
        </p:blipFill>
        <p:spPr>
          <a:xfrm>
            <a:off x="10014043" y="5890111"/>
            <a:ext cx="2283206" cy="904240"/>
          </a:xfrm>
          <a:prstGeom prst="rect">
            <a:avLst/>
          </a:prstGeom>
        </p:spPr>
      </p:pic>
    </p:spTree>
    <p:extLst>
      <p:ext uri="{BB962C8B-B14F-4D97-AF65-F5344CB8AC3E}">
        <p14:creationId xmlns:p14="http://schemas.microsoft.com/office/powerpoint/2010/main" val="120093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E234CF4-802C-4AA1-B540-36C3B838C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1"/>
            <a:ext cx="5038344"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9A886C-145F-DE47-ADC0-EAD891C4F2F5}"/>
              </a:ext>
            </a:extLst>
          </p:cNvPr>
          <p:cNvSpPr>
            <a:spLocks noGrp="1"/>
          </p:cNvSpPr>
          <p:nvPr>
            <p:ph type="title"/>
          </p:nvPr>
        </p:nvSpPr>
        <p:spPr>
          <a:xfrm>
            <a:off x="1166650" y="1332952"/>
            <a:ext cx="3926898" cy="3921176"/>
          </a:xfrm>
        </p:spPr>
        <p:txBody>
          <a:bodyPr anchor="ctr">
            <a:normAutofit/>
          </a:bodyPr>
          <a:lstStyle/>
          <a:p>
            <a:r>
              <a:rPr lang="en-US" sz="5400" b="1" i="1"/>
              <a:t>Commitment</a:t>
            </a:r>
          </a:p>
        </p:txBody>
      </p:sp>
      <p:grpSp>
        <p:nvGrpSpPr>
          <p:cNvPr id="16" name="Group 15">
            <a:extLst>
              <a:ext uri="{FF2B5EF4-FFF2-40B4-BE49-F238E27FC236}">
                <a16:creationId xmlns:a16="http://schemas.microsoft.com/office/drawing/2014/main" id="{B0CED441-B73B-4907-9AF2-614CEAC6A18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17" name="Rectangle 64">
              <a:extLst>
                <a:ext uri="{FF2B5EF4-FFF2-40B4-BE49-F238E27FC236}">
                  <a16:creationId xmlns:a16="http://schemas.microsoft.com/office/drawing/2014/main" id="{A03170C9-14E4-4D47-827E-51518FA9CA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757EFF12-1826-499E-94C2-AF4400A664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20CC511B-2DB0-4523-82ED-40CCC5C7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6CB93565-67D6-49DD-8D4E-4685AC81A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AE9D45A7-FFB3-4E69-A4EC-FAA3489B0E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A29467A6-0F59-4991-89B5-35408BD725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A726CA1-9A94-4AF0-B9DD-3572C692A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EB03BD70-FD68-460B-A88B-005DAB5BED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C1040543-6AB1-4FE1-8946-59D0E7BB8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BEEF4851-38D3-48A2-B05D-269771626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DEC37F16-C638-42B2-AA09-CA5142D85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0AC31779-80E9-4BF3-9703-F63FE8094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D71CA5FF-D764-4C4E-8854-E5875684F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81A1FA9D-7285-4D42-ADF3-BC14114B27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A1E40F6A-5F88-46D9-A510-00D54F0B8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938C555D-926A-4092-966E-1BC7E455F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58D049FF-3E13-4E3E-A5BE-CF5253B8E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A16547CF-5B03-4E57-B466-A0FDCECADD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84C012C4-5959-40D5-8A7B-8542BD4B9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8C7DF75A-2C0D-4388-A295-397333ADBD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AC19B48A-A96D-5E42-B3DF-08C878345C54}"/>
              </a:ext>
            </a:extLst>
          </p:cNvPr>
          <p:cNvSpPr>
            <a:spLocks noGrp="1"/>
          </p:cNvSpPr>
          <p:nvPr>
            <p:ph idx="1"/>
          </p:nvPr>
        </p:nvSpPr>
        <p:spPr>
          <a:xfrm>
            <a:off x="6421120" y="499833"/>
            <a:ext cx="5100320" cy="5581226"/>
          </a:xfrm>
        </p:spPr>
        <p:txBody>
          <a:bodyPr anchor="ctr">
            <a:normAutofit/>
          </a:bodyPr>
          <a:lstStyle/>
          <a:p>
            <a:pPr marL="0" indent="0">
              <a:buNone/>
            </a:pPr>
            <a:r>
              <a:rPr lang="en-US" sz="2200" b="1" i="1" u="sng" dirty="0"/>
              <a:t>Commitment </a:t>
            </a:r>
          </a:p>
          <a:p>
            <a:pPr marL="0" indent="0">
              <a:buNone/>
            </a:pPr>
            <a:r>
              <a:rPr lang="en-US" sz="2200" dirty="0"/>
              <a:t>This is the spirit of determination and dedication within members of recovery leadership roles that leads to professionalism and best outcomes in the recovery space. It promotes the highest order of discipline for organizations and self and is the ingredient that instills dedication to recovery, pride, concern for others, and an unrelenting determination to achieve a standard of excellence in every endeavor. Commitment is the value that establishes recovery leaders as the “recovery warrior” and citizen others strive to emulate. </a:t>
            </a:r>
          </a:p>
        </p:txBody>
      </p:sp>
      <p:pic>
        <p:nvPicPr>
          <p:cNvPr id="37" name="Picture 36" descr="Logo&#10;&#10;Description automatically generated">
            <a:extLst>
              <a:ext uri="{FF2B5EF4-FFF2-40B4-BE49-F238E27FC236}">
                <a16:creationId xmlns:a16="http://schemas.microsoft.com/office/drawing/2014/main" id="{2D227374-F96D-7D49-BA17-F99016341D8F}"/>
              </a:ext>
            </a:extLst>
          </p:cNvPr>
          <p:cNvPicPr>
            <a:picLocks noChangeAspect="1"/>
          </p:cNvPicPr>
          <p:nvPr/>
        </p:nvPicPr>
        <p:blipFill>
          <a:blip r:embed="rId2"/>
          <a:stretch>
            <a:fillRect/>
          </a:stretch>
        </p:blipFill>
        <p:spPr>
          <a:xfrm>
            <a:off x="10014043" y="5890111"/>
            <a:ext cx="2283206" cy="904240"/>
          </a:xfrm>
          <a:prstGeom prst="rect">
            <a:avLst/>
          </a:prstGeom>
        </p:spPr>
      </p:pic>
    </p:spTree>
    <p:extLst>
      <p:ext uri="{BB962C8B-B14F-4D97-AF65-F5344CB8AC3E}">
        <p14:creationId xmlns:p14="http://schemas.microsoft.com/office/powerpoint/2010/main" val="949925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E234CF4-802C-4AA1-B540-36C3B838C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1"/>
            <a:ext cx="5038344"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52B27B-3F95-9F4C-82BC-C5D456E86533}"/>
              </a:ext>
            </a:extLst>
          </p:cNvPr>
          <p:cNvSpPr>
            <a:spLocks noGrp="1"/>
          </p:cNvSpPr>
          <p:nvPr>
            <p:ph type="title"/>
          </p:nvPr>
        </p:nvSpPr>
        <p:spPr>
          <a:xfrm>
            <a:off x="1166650" y="1332952"/>
            <a:ext cx="3926898" cy="3921176"/>
          </a:xfrm>
        </p:spPr>
        <p:txBody>
          <a:bodyPr anchor="ctr">
            <a:normAutofit/>
          </a:bodyPr>
          <a:lstStyle/>
          <a:p>
            <a:r>
              <a:rPr lang="en-US" sz="7000" b="1" i="1" dirty="0"/>
              <a:t>Courage</a:t>
            </a:r>
          </a:p>
        </p:txBody>
      </p:sp>
      <p:grpSp>
        <p:nvGrpSpPr>
          <p:cNvPr id="16" name="Group 15">
            <a:extLst>
              <a:ext uri="{FF2B5EF4-FFF2-40B4-BE49-F238E27FC236}">
                <a16:creationId xmlns:a16="http://schemas.microsoft.com/office/drawing/2014/main" id="{B0CED441-B73B-4907-9AF2-614CEAC6A18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17" name="Rectangle 64">
              <a:extLst>
                <a:ext uri="{FF2B5EF4-FFF2-40B4-BE49-F238E27FC236}">
                  <a16:creationId xmlns:a16="http://schemas.microsoft.com/office/drawing/2014/main" id="{A03170C9-14E4-4D47-827E-51518FA9CA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757EFF12-1826-499E-94C2-AF4400A664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20CC511B-2DB0-4523-82ED-40CCC5C7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6CB93565-67D6-49DD-8D4E-4685AC81A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AE9D45A7-FFB3-4E69-A4EC-FAA3489B0E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A29467A6-0F59-4991-89B5-35408BD725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A726CA1-9A94-4AF0-B9DD-3572C692A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EB03BD70-FD68-460B-A88B-005DAB5BED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C1040543-6AB1-4FE1-8946-59D0E7BB8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BEEF4851-38D3-48A2-B05D-269771626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DEC37F16-C638-42B2-AA09-CA5142D85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0AC31779-80E9-4BF3-9703-F63FE8094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D71CA5FF-D764-4C4E-8854-E5875684F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81A1FA9D-7285-4D42-ADF3-BC14114B27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A1E40F6A-5F88-46D9-A510-00D54F0B8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938C555D-926A-4092-966E-1BC7E455F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58D049FF-3E13-4E3E-A5BE-CF5253B8E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A16547CF-5B03-4E57-B466-A0FDCECADD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84C012C4-5959-40D5-8A7B-8542BD4B9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8C7DF75A-2C0D-4388-A295-397333ADBD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8E4973D8-6F82-834D-8B5A-E9DADC58AB26}"/>
              </a:ext>
            </a:extLst>
          </p:cNvPr>
          <p:cNvSpPr>
            <a:spLocks noGrp="1"/>
          </p:cNvSpPr>
          <p:nvPr>
            <p:ph idx="1"/>
          </p:nvPr>
        </p:nvSpPr>
        <p:spPr>
          <a:xfrm>
            <a:off x="6421120" y="499833"/>
            <a:ext cx="5100320" cy="5581226"/>
          </a:xfrm>
        </p:spPr>
        <p:txBody>
          <a:bodyPr anchor="ctr">
            <a:normAutofit/>
          </a:bodyPr>
          <a:lstStyle/>
          <a:p>
            <a:pPr marL="0" indent="0">
              <a:buNone/>
            </a:pPr>
            <a:r>
              <a:rPr lang="en-US" sz="2500" b="1" i="1" u="sng" dirty="0"/>
              <a:t>Courage</a:t>
            </a:r>
          </a:p>
          <a:p>
            <a:pPr marL="0" indent="0">
              <a:buNone/>
            </a:pPr>
            <a:r>
              <a:rPr lang="en-US" sz="2500" dirty="0"/>
              <a:t>The heart of our Core Values, courage is the mental, moral, and physical strength ingrained in recovery leaders that sees them through the challenges of “living life on life’s terms”, and to do what is right, to adhere to a higher standard of personal conduct, to lead by example, and to make tough decisions under stress and pressure. It is the inner strength that enables a recovery leader to take that extra step</a:t>
            </a:r>
            <a:r>
              <a:rPr lang="en-US" sz="2200" dirty="0"/>
              <a:t>. </a:t>
            </a:r>
            <a:endParaRPr lang="en-US" sz="2200" b="1" u="sng" dirty="0"/>
          </a:p>
        </p:txBody>
      </p:sp>
      <p:pic>
        <p:nvPicPr>
          <p:cNvPr id="37" name="Picture 36" descr="Logo&#10;&#10;Description automatically generated">
            <a:extLst>
              <a:ext uri="{FF2B5EF4-FFF2-40B4-BE49-F238E27FC236}">
                <a16:creationId xmlns:a16="http://schemas.microsoft.com/office/drawing/2014/main" id="{72F0536E-3A66-DE4D-9871-4FF5D3D6318A}"/>
              </a:ext>
            </a:extLst>
          </p:cNvPr>
          <p:cNvPicPr>
            <a:picLocks noChangeAspect="1"/>
          </p:cNvPicPr>
          <p:nvPr/>
        </p:nvPicPr>
        <p:blipFill>
          <a:blip r:embed="rId2"/>
          <a:stretch>
            <a:fillRect/>
          </a:stretch>
        </p:blipFill>
        <p:spPr>
          <a:xfrm>
            <a:off x="10014043" y="5890111"/>
            <a:ext cx="2283206" cy="904240"/>
          </a:xfrm>
          <a:prstGeom prst="rect">
            <a:avLst/>
          </a:prstGeom>
        </p:spPr>
      </p:pic>
    </p:spTree>
    <p:extLst>
      <p:ext uri="{BB962C8B-B14F-4D97-AF65-F5344CB8AC3E}">
        <p14:creationId xmlns:p14="http://schemas.microsoft.com/office/powerpoint/2010/main" val="3604284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3" name="Rectangle 62">
            <a:extLst>
              <a:ext uri="{FF2B5EF4-FFF2-40B4-BE49-F238E27FC236}">
                <a16:creationId xmlns:a16="http://schemas.microsoft.com/office/drawing/2014/main" id="{13D1A8A5-47E0-4546-A3F9-FC33D54611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3CD1EA40-7116-4FCB-9369-70F29FAA91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1" cy="3233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90B1C3-A9D9-7C40-8271-897B2B01B710}"/>
              </a:ext>
            </a:extLst>
          </p:cNvPr>
          <p:cNvSpPr>
            <a:spLocks noGrp="1"/>
          </p:cNvSpPr>
          <p:nvPr>
            <p:ph type="title"/>
          </p:nvPr>
        </p:nvSpPr>
        <p:spPr>
          <a:xfrm>
            <a:off x="1166648" y="679927"/>
            <a:ext cx="4929352" cy="2270664"/>
          </a:xfrm>
        </p:spPr>
        <p:txBody>
          <a:bodyPr>
            <a:normAutofit/>
          </a:bodyPr>
          <a:lstStyle/>
          <a:p>
            <a:r>
              <a:rPr lang="en-US" b="1"/>
              <a:t>Thank you!</a:t>
            </a:r>
          </a:p>
        </p:txBody>
      </p:sp>
      <p:sp>
        <p:nvSpPr>
          <p:cNvPr id="67" name="Rectangle 66">
            <a:extLst>
              <a:ext uri="{FF2B5EF4-FFF2-40B4-BE49-F238E27FC236}">
                <a16:creationId xmlns:a16="http://schemas.microsoft.com/office/drawing/2014/main" id="{BF647E38-F93D-4661-8D77-CE13EEB65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9" name="Group 68">
            <a:extLst>
              <a:ext uri="{FF2B5EF4-FFF2-40B4-BE49-F238E27FC236}">
                <a16:creationId xmlns:a16="http://schemas.microsoft.com/office/drawing/2014/main" id="{936E4654-58CD-422E-884A-D4ED28FCF62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70" name="Rectangle 64">
              <a:extLst>
                <a:ext uri="{FF2B5EF4-FFF2-40B4-BE49-F238E27FC236}">
                  <a16:creationId xmlns:a16="http://schemas.microsoft.com/office/drawing/2014/main" id="{4BE227E0-71B4-4555-AFAA-22C04AA6F9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66">
              <a:extLst>
                <a:ext uri="{FF2B5EF4-FFF2-40B4-BE49-F238E27FC236}">
                  <a16:creationId xmlns:a16="http://schemas.microsoft.com/office/drawing/2014/main" id="{72D85191-DF12-4356-904F-664E1D9AF5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64">
              <a:extLst>
                <a:ext uri="{FF2B5EF4-FFF2-40B4-BE49-F238E27FC236}">
                  <a16:creationId xmlns:a16="http://schemas.microsoft.com/office/drawing/2014/main" id="{C7445D04-F9A8-4746-8B90-6A13DEFED2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66">
              <a:extLst>
                <a:ext uri="{FF2B5EF4-FFF2-40B4-BE49-F238E27FC236}">
                  <a16:creationId xmlns:a16="http://schemas.microsoft.com/office/drawing/2014/main" id="{E95FCE8F-A967-4388-9DFA-1A76A35BD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64">
              <a:extLst>
                <a:ext uri="{FF2B5EF4-FFF2-40B4-BE49-F238E27FC236}">
                  <a16:creationId xmlns:a16="http://schemas.microsoft.com/office/drawing/2014/main" id="{05939A2B-5E1B-405C-84E1-788586F8B9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66">
              <a:extLst>
                <a:ext uri="{FF2B5EF4-FFF2-40B4-BE49-F238E27FC236}">
                  <a16:creationId xmlns:a16="http://schemas.microsoft.com/office/drawing/2014/main" id="{FEC27F93-D2D8-496E-A373-8043A75FDD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64">
              <a:extLst>
                <a:ext uri="{FF2B5EF4-FFF2-40B4-BE49-F238E27FC236}">
                  <a16:creationId xmlns:a16="http://schemas.microsoft.com/office/drawing/2014/main" id="{3B576C51-A72E-4F6A-B49F-5A5CBE8881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66">
              <a:extLst>
                <a:ext uri="{FF2B5EF4-FFF2-40B4-BE49-F238E27FC236}">
                  <a16:creationId xmlns:a16="http://schemas.microsoft.com/office/drawing/2014/main" id="{99B65923-6F23-4733-9CF9-F4B9352432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64">
              <a:extLst>
                <a:ext uri="{FF2B5EF4-FFF2-40B4-BE49-F238E27FC236}">
                  <a16:creationId xmlns:a16="http://schemas.microsoft.com/office/drawing/2014/main" id="{9E0623A6-24A9-4816-B863-75B77547A7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66">
              <a:extLst>
                <a:ext uri="{FF2B5EF4-FFF2-40B4-BE49-F238E27FC236}">
                  <a16:creationId xmlns:a16="http://schemas.microsoft.com/office/drawing/2014/main" id="{C20EF281-FA60-4D37-90E6-E5B28BD8C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64">
              <a:extLst>
                <a:ext uri="{FF2B5EF4-FFF2-40B4-BE49-F238E27FC236}">
                  <a16:creationId xmlns:a16="http://schemas.microsoft.com/office/drawing/2014/main" id="{9069E840-C429-4236-A4DA-891EA1E9AD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66">
              <a:extLst>
                <a:ext uri="{FF2B5EF4-FFF2-40B4-BE49-F238E27FC236}">
                  <a16:creationId xmlns:a16="http://schemas.microsoft.com/office/drawing/2014/main" id="{BF564ADA-3181-40F2-B9C7-45CB4BB1DD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64">
              <a:extLst>
                <a:ext uri="{FF2B5EF4-FFF2-40B4-BE49-F238E27FC236}">
                  <a16:creationId xmlns:a16="http://schemas.microsoft.com/office/drawing/2014/main" id="{8AB1352F-B74F-442B-9A30-922B52BFBF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66">
              <a:extLst>
                <a:ext uri="{FF2B5EF4-FFF2-40B4-BE49-F238E27FC236}">
                  <a16:creationId xmlns:a16="http://schemas.microsoft.com/office/drawing/2014/main" id="{F003180C-C0C2-44E5-9485-47F357C000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64">
              <a:extLst>
                <a:ext uri="{FF2B5EF4-FFF2-40B4-BE49-F238E27FC236}">
                  <a16:creationId xmlns:a16="http://schemas.microsoft.com/office/drawing/2014/main" id="{32812F6B-EE30-4B15-AF9F-FC1507D2BA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66">
              <a:extLst>
                <a:ext uri="{FF2B5EF4-FFF2-40B4-BE49-F238E27FC236}">
                  <a16:creationId xmlns:a16="http://schemas.microsoft.com/office/drawing/2014/main" id="{E14F058D-0D19-42EC-9D49-21C0117B4C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64">
              <a:extLst>
                <a:ext uri="{FF2B5EF4-FFF2-40B4-BE49-F238E27FC236}">
                  <a16:creationId xmlns:a16="http://schemas.microsoft.com/office/drawing/2014/main" id="{F7299257-9C1E-4F28-B180-47377237EC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66">
              <a:extLst>
                <a:ext uri="{FF2B5EF4-FFF2-40B4-BE49-F238E27FC236}">
                  <a16:creationId xmlns:a16="http://schemas.microsoft.com/office/drawing/2014/main" id="{DD5BEB94-4B65-4017-8F89-E8FE34AB29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64">
              <a:extLst>
                <a:ext uri="{FF2B5EF4-FFF2-40B4-BE49-F238E27FC236}">
                  <a16:creationId xmlns:a16="http://schemas.microsoft.com/office/drawing/2014/main" id="{C809A0CC-3F6B-458C-8F13-A84E953DDB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66">
              <a:extLst>
                <a:ext uri="{FF2B5EF4-FFF2-40B4-BE49-F238E27FC236}">
                  <a16:creationId xmlns:a16="http://schemas.microsoft.com/office/drawing/2014/main" id="{426FCC53-798B-44C6-97C0-1725C0DF28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6" name="Picture 55" descr="Logo, company name&#10;&#10;Description automatically generated">
            <a:extLst>
              <a:ext uri="{FF2B5EF4-FFF2-40B4-BE49-F238E27FC236}">
                <a16:creationId xmlns:a16="http://schemas.microsoft.com/office/drawing/2014/main" id="{E9EC5D25-418F-A649-A78C-F4A6505598FA}"/>
              </a:ext>
            </a:extLst>
          </p:cNvPr>
          <p:cNvPicPr>
            <a:picLocks noChangeAspect="1"/>
          </p:cNvPicPr>
          <p:nvPr/>
        </p:nvPicPr>
        <p:blipFill>
          <a:blip r:embed="rId2"/>
          <a:stretch>
            <a:fillRect/>
          </a:stretch>
        </p:blipFill>
        <p:spPr>
          <a:xfrm>
            <a:off x="6799811" y="1175995"/>
            <a:ext cx="5120639" cy="985722"/>
          </a:xfrm>
          <a:prstGeom prst="rect">
            <a:avLst/>
          </a:prstGeom>
        </p:spPr>
      </p:pic>
      <p:sp>
        <p:nvSpPr>
          <p:cNvPr id="91" name="Rectangle 90">
            <a:extLst>
              <a:ext uri="{FF2B5EF4-FFF2-40B4-BE49-F238E27FC236}">
                <a16:creationId xmlns:a16="http://schemas.microsoft.com/office/drawing/2014/main" id="{D6C80E47-971C-437F-B030-191115B01D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78082A7-BA71-AF42-96B9-CB2E2E9336FD}"/>
              </a:ext>
            </a:extLst>
          </p:cNvPr>
          <p:cNvSpPr>
            <a:spLocks noGrp="1"/>
          </p:cNvSpPr>
          <p:nvPr>
            <p:ph idx="1"/>
          </p:nvPr>
        </p:nvSpPr>
        <p:spPr>
          <a:xfrm>
            <a:off x="1166649" y="3540334"/>
            <a:ext cx="4929351" cy="3043346"/>
          </a:xfrm>
        </p:spPr>
        <p:txBody>
          <a:bodyPr anchor="ctr">
            <a:normAutofit/>
          </a:bodyPr>
          <a:lstStyle/>
          <a:p>
            <a:pPr marL="0" indent="0">
              <a:buNone/>
            </a:pPr>
            <a:r>
              <a:rPr lang="en-US" sz="4000" b="1" dirty="0"/>
              <a:t>Contact:</a:t>
            </a:r>
          </a:p>
          <a:p>
            <a:pPr marL="0" indent="0">
              <a:buNone/>
            </a:pPr>
            <a:r>
              <a:rPr lang="en-US" sz="4000" b="1" dirty="0"/>
              <a:t>John Shinholser</a:t>
            </a:r>
          </a:p>
          <a:p>
            <a:pPr marL="0" indent="0">
              <a:buNone/>
            </a:pPr>
            <a:r>
              <a:rPr lang="en-US" sz="4000" b="1" dirty="0" err="1"/>
              <a:t>johns@mcshin.org</a:t>
            </a:r>
            <a:endParaRPr lang="en-US" sz="4000" b="1" dirty="0"/>
          </a:p>
          <a:p>
            <a:pPr marL="0" indent="0">
              <a:buNone/>
            </a:pPr>
            <a:r>
              <a:rPr lang="en-US" sz="4000" b="1" dirty="0"/>
              <a:t>804-241-9424</a:t>
            </a:r>
          </a:p>
        </p:txBody>
      </p:sp>
      <p:pic>
        <p:nvPicPr>
          <p:cNvPr id="58" name="Picture 57" descr="Logo&#10;&#10;Description automatically generated">
            <a:extLst>
              <a:ext uri="{FF2B5EF4-FFF2-40B4-BE49-F238E27FC236}">
                <a16:creationId xmlns:a16="http://schemas.microsoft.com/office/drawing/2014/main" id="{9CE3A680-A423-FC42-92ED-0D8E19FC4667}"/>
              </a:ext>
            </a:extLst>
          </p:cNvPr>
          <p:cNvPicPr>
            <a:picLocks noChangeAspect="1"/>
          </p:cNvPicPr>
          <p:nvPr/>
        </p:nvPicPr>
        <p:blipFill>
          <a:blip r:embed="rId3"/>
          <a:stretch>
            <a:fillRect/>
          </a:stretch>
        </p:blipFill>
        <p:spPr>
          <a:xfrm>
            <a:off x="6799812" y="4025760"/>
            <a:ext cx="5120638" cy="2034312"/>
          </a:xfrm>
          <a:prstGeom prst="rect">
            <a:avLst/>
          </a:prstGeom>
        </p:spPr>
      </p:pic>
    </p:spTree>
    <p:extLst>
      <p:ext uri="{BB962C8B-B14F-4D97-AF65-F5344CB8AC3E}">
        <p14:creationId xmlns:p14="http://schemas.microsoft.com/office/powerpoint/2010/main" val="3667513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8632</TotalTime>
  <Words>366</Words>
  <Application>Microsoft Macintosh PowerPoint</Application>
  <PresentationFormat>Widescreen</PresentationFormat>
  <Paragraphs>39</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NARR Conference</vt:lpstr>
      <vt:lpstr>We’re Talking Leadership !</vt:lpstr>
      <vt:lpstr>What is your example ? What Qualifies You ?   Lived Experience:</vt:lpstr>
      <vt:lpstr>My 3 Leadership Traits</vt:lpstr>
      <vt:lpstr>Honor</vt:lpstr>
      <vt:lpstr>Commitment</vt:lpstr>
      <vt:lpstr>Courage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 conference</dc:title>
  <dc:creator>John Shinholser</dc:creator>
  <cp:lastModifiedBy>Matt Conner</cp:lastModifiedBy>
  <cp:revision>4</cp:revision>
  <dcterms:created xsi:type="dcterms:W3CDTF">2021-10-15T12:10:45Z</dcterms:created>
  <dcterms:modified xsi:type="dcterms:W3CDTF">2021-10-23T15:05:20Z</dcterms:modified>
</cp:coreProperties>
</file>