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7C88-04EA-3464-B61E-C9E1937E1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46464-8599-1590-FBC0-8739834C3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8DCE-D9AD-D0A1-9280-FC945971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B3AE2-30A6-6CB6-91D1-039EC56E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4FDAA-CCE6-9BF6-6C8A-046451B3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4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33FC-CCCB-64EC-AA9E-BEAE9F2F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428F8-61C0-94B4-FB34-73B7C9B10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3CD84-C13A-CC6C-5AD4-FFE56487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708D8-E2C9-380C-98B2-5D31615C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57FAB-9BCC-C4B5-B325-A9198E5E0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6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37DF6-0860-A952-1B1E-11AD193A6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E9C50-02B7-0A54-A04B-0AD3F0F28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02743-D3C0-C9D3-EB9A-40C70711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F2D50-938C-5FD5-0D03-062A11087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DFE2B-9190-6892-4F13-991792F5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BA908-873E-9A5A-B916-AA8FC825E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BEF58-D775-EAEB-A452-7A0D2A66F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823BE-0643-CA10-144A-E4B257F3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38174-19D6-57C7-9EFA-BF47943F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8A1E6-D59D-58C7-FF77-926709BCF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5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A853-CA1A-8EB7-2F3A-A0BD949D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9A6BE-54E3-CD96-AAEF-2E40A8ED2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D1568-7A9D-17E1-ADE7-2B0DEA609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76586-DA33-86E7-83FB-2B9C6C288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A8A9B-1CDC-4194-767C-50B995F9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0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B86-A3F9-BCB1-9669-86BD62EEF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D72DF-327C-62F2-3DB5-634B592F4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D2816-3447-0BD0-66FC-344766AEA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853EC-6C2B-6667-C327-D186B4FF8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C5A6B-27B5-5665-636A-177348013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E5883-D86F-1FC9-B891-4C8D44289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5FF4-4040-59C3-B50B-3D5B6DEE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FC51E-8536-DE1E-F6A8-61798382D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AD4BF-0262-9388-840F-0B8EBAD78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9D3B2-DBC4-E5C6-2D42-7B3CB05BD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3925B8-0AE6-1EE5-5687-AEEB42499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4A428-4B4A-B6D0-3727-7BA2431B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B885EF-0B79-BF30-42E1-829DD43C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7756A3-FFB8-9D29-DA2F-26F889CE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8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2CA3C-B1C9-297A-5204-1D46B292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4CF98-13E9-873A-3133-2A591BAD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E36D5-0635-571C-E59A-AA8123C6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DB5B9-63AD-F1C6-158B-78A304DF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0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EA811-4766-648C-CD1B-26C0DF88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B7CA4-82AD-DB06-E25C-67EB1223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AC654-F10F-F762-A052-D977067B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8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B9C5-DE75-48B9-1E3D-C524D2ADA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7E4B3-7775-E6DB-A336-EEB13C40A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F4F7E-66E1-DA84-CE40-7A97BE80D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CEAD3-B4E8-8620-AC78-3E6CE7C9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7109C-DF14-F8A7-2B08-92ED0814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89E72-145E-BDE1-EC48-31C2B060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9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3C6C-4408-0D36-44CC-F975190D3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F290FE-8B6E-8733-51A8-618D6B380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909FF-7E7D-1318-E2F0-C458B955F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3B501-62F5-2AA0-D9B7-041ACCCD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A4212-7456-456B-4A84-42A7D694D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1F8E5-9A94-B38D-F791-6DFA8C37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9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51CD5-7D5A-8B4B-8B86-01C43A2DB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12562-239F-429F-A1F3-A7543138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89927-EE41-2452-4C50-6066623DF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FFD1E-BAC8-4202-8289-308F812CF67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3DDCF-8D11-1C76-7809-DE7D4AF73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C066A-09A3-99BF-BBE8-734E5A0A0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9CCB1-149F-44C3-8869-1E280638A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3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01460-1A10-A9EC-BB9E-40AE9C9C0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Building a Statewide Network and Recovery Ecosystem through Community Based Participatory Research (CBPR)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1CE7A-0511-C7C6-BA5E-4608571F4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85ED816A-DA2C-1A9B-0F8F-9906DEEFEC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616"/>
          <a:stretch/>
        </p:blipFill>
        <p:spPr>
          <a:xfrm>
            <a:off x="476693" y="1697277"/>
            <a:ext cx="3869314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4081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AF1A-E26E-7D89-1DDE-89DB2236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CA2CD-7F90-97E2-0540-CC7EFE2E2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 Vonck, Project Director</a:t>
            </a:r>
          </a:p>
          <a:p>
            <a:r>
              <a:rPr lang="en-US" dirty="0"/>
              <a:t>Liz Feder, Primary Investigator</a:t>
            </a:r>
          </a:p>
        </p:txBody>
      </p:sp>
    </p:spTree>
    <p:extLst>
      <p:ext uri="{BB962C8B-B14F-4D97-AF65-F5344CB8AC3E}">
        <p14:creationId xmlns:p14="http://schemas.microsoft.com/office/powerpoint/2010/main" val="2058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E155-E3E9-353D-3308-1AED753E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WASH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5C5E-2FDC-EB4E-197F-DF045DB3F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Organizational background</a:t>
            </a:r>
          </a:p>
        </p:txBody>
      </p:sp>
    </p:spTree>
    <p:extLst>
      <p:ext uri="{BB962C8B-B14F-4D97-AF65-F5344CB8AC3E}">
        <p14:creationId xmlns:p14="http://schemas.microsoft.com/office/powerpoint/2010/main" val="342644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9A7B-02FD-946B-BFE7-5B89E1AB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D829-FD65-A704-0693-071603133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Based Participatory Research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Statewide Conference</a:t>
            </a:r>
          </a:p>
          <a:p>
            <a:r>
              <a:rPr lang="en-US" dirty="0"/>
              <a:t>Standard, Metric, Benchmark 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6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F65BE-8AC8-EBC4-8F37-2F7E089D6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Project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801CD-CA6B-9D26-D930-8DD3A20EE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project participants </a:t>
            </a:r>
          </a:p>
        </p:txBody>
      </p:sp>
    </p:spTree>
    <p:extLst>
      <p:ext uri="{BB962C8B-B14F-4D97-AF65-F5344CB8AC3E}">
        <p14:creationId xmlns:p14="http://schemas.microsoft.com/office/powerpoint/2010/main" val="378660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48045-ECBC-EB9D-35CE-E6A2A30F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changing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965ED-BF1E-5BF1-EF0E-F5113EB24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Mentorship</a:t>
            </a:r>
          </a:p>
          <a:p>
            <a:r>
              <a:rPr lang="en-US" dirty="0"/>
              <a:t>Network growth</a:t>
            </a:r>
          </a:p>
          <a:p>
            <a:r>
              <a:rPr lang="en-US" dirty="0"/>
              <a:t>Membership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2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8DF9-EB4A-5B45-2E1E-2426F4F65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Group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92ED-C4F4-EB4B-C29D-F643852DD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1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5A47-AC8B-3A65-CA84-9FB1FD44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Leveraged Projects and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E0853-BBE8-B2B8-F8BE-7BF32CDCB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CITEE</a:t>
            </a:r>
          </a:p>
          <a:p>
            <a:r>
              <a:rPr lang="en-US" dirty="0"/>
              <a:t>DHS</a:t>
            </a:r>
          </a:p>
          <a:p>
            <a:r>
              <a:rPr lang="en-US" dirty="0"/>
              <a:t>WRRRN</a:t>
            </a:r>
          </a:p>
          <a:p>
            <a:r>
              <a:rPr lang="en-US" dirty="0"/>
              <a:t>CWPR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6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51DD-117F-A898-79C5-3B4872A12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EE42-6833-336A-0958-FC6BD0939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Building a Statewide Network and Recovery Ecosystem through Community Based Participatory Research (CBPR)</vt:lpstr>
      <vt:lpstr>Introductions</vt:lpstr>
      <vt:lpstr>WASH </vt:lpstr>
      <vt:lpstr>Quality Improvement Project</vt:lpstr>
      <vt:lpstr>Ongoing Project Development</vt:lpstr>
      <vt:lpstr>A changing ecosystem</vt:lpstr>
      <vt:lpstr>Focus Group Data</vt:lpstr>
      <vt:lpstr>Leveraged Projects and Consultation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Statewide Network and Recovery Ecosystem through Community Based Participatory Research (CBPR)</dc:title>
  <dc:creator>Tom Vonck</dc:creator>
  <cp:lastModifiedBy>Tom Vonck</cp:lastModifiedBy>
  <cp:revision>1</cp:revision>
  <dcterms:created xsi:type="dcterms:W3CDTF">2023-06-16T18:19:24Z</dcterms:created>
  <dcterms:modified xsi:type="dcterms:W3CDTF">2023-06-16T18:24:15Z</dcterms:modified>
</cp:coreProperties>
</file>